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3" r:id="rId2"/>
    <p:sldId id="256" r:id="rId3"/>
    <p:sldId id="257" r:id="rId4"/>
    <p:sldId id="258" r:id="rId5"/>
    <p:sldId id="259" r:id="rId6"/>
    <p:sldId id="261" r:id="rId7"/>
    <p:sldId id="262" r:id="rId8"/>
    <p:sldId id="263" r:id="rId9"/>
    <p:sldId id="264" r:id="rId10"/>
    <p:sldId id="276" r:id="rId11"/>
    <p:sldId id="274" r:id="rId12"/>
    <p:sldId id="275" r:id="rId13"/>
    <p:sldId id="266" r:id="rId14"/>
    <p:sldId id="267" r:id="rId15"/>
    <p:sldId id="268"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4551"/>
    <a:srgbClr val="163D48"/>
    <a:srgbClr val="0E44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9"/>
    <p:restoredTop sz="94380"/>
  </p:normalViewPr>
  <p:slideViewPr>
    <p:cSldViewPr snapToGrid="0">
      <p:cViewPr varScale="1">
        <p:scale>
          <a:sx n="105" d="100"/>
          <a:sy n="105" d="100"/>
        </p:scale>
        <p:origin x="224"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57B5C2-26D0-EC43-9969-352964C74BA9}" type="datetimeFigureOut">
              <a:rPr lang="en-US" smtClean="0"/>
              <a:t>10/29/23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01952-9496-BA4C-B3A6-77A21B0D2847}" type="slidenum">
              <a:rPr lang="en-US" smtClean="0"/>
              <a:t>‹#›</a:t>
            </a:fld>
            <a:endParaRPr lang="en-US"/>
          </a:p>
        </p:txBody>
      </p:sp>
    </p:spTree>
    <p:extLst>
      <p:ext uri="{BB962C8B-B14F-4D97-AF65-F5344CB8AC3E}">
        <p14:creationId xmlns:p14="http://schemas.microsoft.com/office/powerpoint/2010/main" val="296261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anastasiialeskiv/Project_NLP/tree/master#conclus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Everyday in our life we are buying different products, we have a huge selection under one category. It's always hard to decide what brand or type of the product to choose. Here where reviews help us to make that </a:t>
            </a:r>
            <a:r>
              <a:rPr lang="en-US" b="0" i="0" dirty="0" err="1">
                <a:solidFill>
                  <a:srgbClr val="1F2328"/>
                </a:solidFill>
                <a:effectLst/>
                <a:latin typeface="-apple-system"/>
              </a:rPr>
              <a:t>dessision.Customers</a:t>
            </a:r>
            <a:r>
              <a:rPr lang="en-US" b="0" i="0" dirty="0">
                <a:solidFill>
                  <a:srgbClr val="1F2328"/>
                </a:solidFill>
                <a:effectLst/>
                <a:latin typeface="-apple-system"/>
              </a:rPr>
              <a:t> who have already purchased a product share their experiences by providing ratings and detailed </a:t>
            </a:r>
            <a:r>
              <a:rPr lang="en-US" b="0" i="0" dirty="0" err="1">
                <a:solidFill>
                  <a:srgbClr val="1F2328"/>
                </a:solidFill>
                <a:effectLst/>
                <a:latin typeface="-apple-system"/>
              </a:rPr>
              <a:t>reviews.I</a:t>
            </a:r>
            <a:r>
              <a:rPr lang="en-US" b="0" i="0" dirty="0">
                <a:solidFill>
                  <a:srgbClr val="1F2328"/>
                </a:solidFill>
                <a:effectLst/>
                <a:latin typeface="-apple-system"/>
              </a:rPr>
              <a:t> analyzed the reviews provided by customers. I used machine learning and deep learning models to create a predictive model. Those models will determine whether customers are satisfied or dissatisfied with the product based on their reviews. My model would help manufacturers to make their products better by incorporating customer feedback and suggestions.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2</a:t>
            </a:fld>
            <a:endParaRPr lang="en-US"/>
          </a:p>
        </p:txBody>
      </p:sp>
    </p:spTree>
    <p:extLst>
      <p:ext uri="{BB962C8B-B14F-4D97-AF65-F5344CB8AC3E}">
        <p14:creationId xmlns:p14="http://schemas.microsoft.com/office/powerpoint/2010/main" val="186260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F2328"/>
                </a:solidFill>
                <a:effectLst/>
                <a:latin typeface="-apple-system"/>
                <a:hlinkClick r:id="rId3"/>
              </a:rPr>
              <a:t>Conclusion</a:t>
            </a:r>
            <a:endParaRPr lang="en-US" b="1" i="0" u="none" strike="noStrike" dirty="0">
              <a:solidFill>
                <a:srgbClr val="1F2328"/>
              </a:solidFill>
              <a:effectLst/>
              <a:latin typeface="-apple-system"/>
            </a:endParaRPr>
          </a:p>
          <a:p>
            <a:pPr algn="l"/>
            <a:r>
              <a:rPr lang="en-US" b="0" i="0" dirty="0">
                <a:solidFill>
                  <a:srgbClr val="1F2328"/>
                </a:solidFill>
                <a:effectLst/>
                <a:latin typeface="-apple-system"/>
              </a:rPr>
              <a:t>Recognizing that many good reviews were actually criticism or feedback from buyers is a valuable insight. This feedback can be shared with sellers to help them improve their products. Most of the reviews were on electronics such as phones, </a:t>
            </a:r>
            <a:r>
              <a:rPr lang="en-US" b="0" i="0" dirty="0" err="1">
                <a:solidFill>
                  <a:srgbClr val="1F2328"/>
                </a:solidFill>
                <a:effectLst/>
                <a:latin typeface="-apple-system"/>
              </a:rPr>
              <a:t>samsung</a:t>
            </a:r>
            <a:r>
              <a:rPr lang="en-US" b="0" i="0" dirty="0">
                <a:solidFill>
                  <a:srgbClr val="1F2328"/>
                </a:solidFill>
                <a:effectLst/>
                <a:latin typeface="-apple-system"/>
              </a:rPr>
              <a:t> galaxy, GoPro, cards </a:t>
            </a:r>
            <a:r>
              <a:rPr lang="en-US" b="0" i="0" dirty="0" err="1">
                <a:solidFill>
                  <a:srgbClr val="1F2328"/>
                </a:solidFill>
                <a:effectLst/>
                <a:latin typeface="-apple-system"/>
              </a:rPr>
              <a:t>ets</a:t>
            </a:r>
            <a:r>
              <a:rPr lang="en-US" b="0" i="0" dirty="0">
                <a:solidFill>
                  <a:srgbClr val="1F2328"/>
                </a:solidFill>
                <a:effectLst/>
                <a:latin typeface="-apple-system"/>
              </a:rPr>
              <a:t>.</a:t>
            </a:r>
          </a:p>
          <a:p>
            <a:pPr algn="l"/>
            <a:r>
              <a:rPr lang="en-US" b="0" i="0" dirty="0">
                <a:solidFill>
                  <a:srgbClr val="1F2328"/>
                </a:solidFill>
                <a:effectLst/>
                <a:latin typeface="-apple-system"/>
              </a:rPr>
              <a:t>Concentrating on the F1 score in sentiment analysis is highlighted, and achieving an average of 99% demonstrates the effectiveness of the model in both precision and recall. </a:t>
            </a:r>
            <a:endParaRPr lang="en-US" b="1" i="0" dirty="0">
              <a:solidFill>
                <a:srgbClr val="1F2328"/>
              </a:solidFill>
              <a:effectLst/>
              <a:latin typeface="-apple-system"/>
            </a:endParaRPr>
          </a:p>
        </p:txBody>
      </p:sp>
      <p:sp>
        <p:nvSpPr>
          <p:cNvPr id="4" name="Slide Number Placeholder 3"/>
          <p:cNvSpPr>
            <a:spLocks noGrp="1"/>
          </p:cNvSpPr>
          <p:nvPr>
            <p:ph type="sldNum" sz="quarter" idx="5"/>
          </p:nvPr>
        </p:nvSpPr>
        <p:spPr/>
        <p:txBody>
          <a:bodyPr/>
          <a:lstStyle/>
          <a:p>
            <a:fld id="{17A01952-9496-BA4C-B3A6-77A21B0D2847}" type="slidenum">
              <a:rPr lang="en-US" smtClean="0"/>
              <a:t>15</a:t>
            </a:fld>
            <a:endParaRPr lang="en-US"/>
          </a:p>
        </p:txBody>
      </p:sp>
    </p:spTree>
    <p:extLst>
      <p:ext uri="{BB962C8B-B14F-4D97-AF65-F5344CB8AC3E}">
        <p14:creationId xmlns:p14="http://schemas.microsoft.com/office/powerpoint/2010/main" val="4098416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Sentiment analysis using sentiment word dictionaries has low reliability when the number of positive and negative words is small. For example, if there are 0 positive words and 1 negative word, it is classified as negative. if the number of sentiment words is 5 or less, we could exclude the observations.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16</a:t>
            </a:fld>
            <a:endParaRPr lang="en-US"/>
          </a:p>
        </p:txBody>
      </p:sp>
    </p:spTree>
    <p:extLst>
      <p:ext uri="{BB962C8B-B14F-4D97-AF65-F5344CB8AC3E}">
        <p14:creationId xmlns:p14="http://schemas.microsoft.com/office/powerpoint/2010/main" val="197766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My recommendation is to pay attention to good reviews(3 stars reviews) . These are the most helpful and will help manufacturers to make their products better by incorporating customer feedback and suggestions.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17</a:t>
            </a:fld>
            <a:endParaRPr lang="en-US"/>
          </a:p>
        </p:txBody>
      </p:sp>
    </p:spTree>
    <p:extLst>
      <p:ext uri="{BB962C8B-B14F-4D97-AF65-F5344CB8AC3E}">
        <p14:creationId xmlns:p14="http://schemas.microsoft.com/office/powerpoint/2010/main" val="277839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My next step would be to explore 3 stars reviews more ,  to have specific recommendations to my client</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18</a:t>
            </a:fld>
            <a:endParaRPr lang="en-US"/>
          </a:p>
        </p:txBody>
      </p:sp>
    </p:spTree>
    <p:extLst>
      <p:ext uri="{BB962C8B-B14F-4D97-AF65-F5344CB8AC3E}">
        <p14:creationId xmlns:p14="http://schemas.microsoft.com/office/powerpoint/2010/main" val="20845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This dataset containing Amazon Product Data The product with the most comments in the electronics category has user ratings and comments.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3</a:t>
            </a:fld>
            <a:endParaRPr lang="en-US"/>
          </a:p>
        </p:txBody>
      </p:sp>
    </p:spTree>
    <p:extLst>
      <p:ext uri="{BB962C8B-B14F-4D97-AF65-F5344CB8AC3E}">
        <p14:creationId xmlns:p14="http://schemas.microsoft.com/office/powerpoint/2010/main" val="1329920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In this visualization I want to show how many reviews in each category from 1 to 5 stars review</a:t>
            </a:r>
          </a:p>
          <a:p>
            <a:pPr algn="l"/>
            <a:r>
              <a:rPr lang="en-US" b="0" i="0" dirty="0">
                <a:solidFill>
                  <a:srgbClr val="1F2328"/>
                </a:solidFill>
                <a:effectLst/>
                <a:latin typeface="-apple-system"/>
              </a:rPr>
              <a:t>5 stars review - 3921</a:t>
            </a:r>
          </a:p>
          <a:p>
            <a:pPr algn="l"/>
            <a:r>
              <a:rPr lang="en-US" b="0" i="0" dirty="0">
                <a:solidFill>
                  <a:srgbClr val="1F2328"/>
                </a:solidFill>
                <a:effectLst/>
                <a:latin typeface="-apple-system"/>
              </a:rPr>
              <a:t>4 stars review - 526</a:t>
            </a:r>
          </a:p>
          <a:p>
            <a:pPr algn="l"/>
            <a:r>
              <a:rPr lang="en-US" b="0" i="0" dirty="0">
                <a:solidFill>
                  <a:srgbClr val="1F2328"/>
                </a:solidFill>
                <a:effectLst/>
                <a:latin typeface="-apple-system"/>
              </a:rPr>
              <a:t>3 stars review - 142</a:t>
            </a:r>
          </a:p>
          <a:p>
            <a:pPr algn="l"/>
            <a:r>
              <a:rPr lang="en-US" b="0" i="0" dirty="0">
                <a:solidFill>
                  <a:srgbClr val="1F2328"/>
                </a:solidFill>
                <a:effectLst/>
                <a:latin typeface="-apple-system"/>
              </a:rPr>
              <a:t>2 stars review - 80</a:t>
            </a:r>
          </a:p>
          <a:p>
            <a:pPr algn="l"/>
            <a:r>
              <a:rPr lang="en-US" b="0" i="0" dirty="0">
                <a:solidFill>
                  <a:srgbClr val="1F2328"/>
                </a:solidFill>
                <a:effectLst/>
                <a:latin typeface="-apple-system"/>
              </a:rPr>
              <a:t>1 stars review - 244</a:t>
            </a:r>
          </a:p>
          <a:p>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5</a:t>
            </a:fld>
            <a:endParaRPr lang="en-US"/>
          </a:p>
        </p:txBody>
      </p:sp>
    </p:spTree>
    <p:extLst>
      <p:ext uri="{BB962C8B-B14F-4D97-AF65-F5344CB8AC3E}">
        <p14:creationId xmlns:p14="http://schemas.microsoft.com/office/powerpoint/2010/main" val="255627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Here in this visualization, we can see the most used words in this dataset</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6</a:t>
            </a:fld>
            <a:endParaRPr lang="en-US"/>
          </a:p>
        </p:txBody>
      </p:sp>
    </p:spTree>
    <p:extLst>
      <p:ext uri="{BB962C8B-B14F-4D97-AF65-F5344CB8AC3E}">
        <p14:creationId xmlns:p14="http://schemas.microsoft.com/office/powerpoint/2010/main" val="2244832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Here in this visualization, we can see the most common words in positive reviews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7</a:t>
            </a:fld>
            <a:endParaRPr lang="en-US"/>
          </a:p>
        </p:txBody>
      </p:sp>
    </p:spTree>
    <p:extLst>
      <p:ext uri="{BB962C8B-B14F-4D97-AF65-F5344CB8AC3E}">
        <p14:creationId xmlns:p14="http://schemas.microsoft.com/office/powerpoint/2010/main" val="31305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Here in this visualization we can see the most common words in negative reviews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8</a:t>
            </a:fld>
            <a:endParaRPr lang="en-US"/>
          </a:p>
        </p:txBody>
      </p:sp>
    </p:spTree>
    <p:extLst>
      <p:ext uri="{BB962C8B-B14F-4D97-AF65-F5344CB8AC3E}">
        <p14:creationId xmlns:p14="http://schemas.microsoft.com/office/powerpoint/2010/main" val="1161039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Here in this visualization we can see the most common words in good (3stars) reviews</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9</a:t>
            </a:fld>
            <a:endParaRPr lang="en-US"/>
          </a:p>
        </p:txBody>
      </p:sp>
    </p:spTree>
    <p:extLst>
      <p:ext uri="{BB962C8B-B14F-4D97-AF65-F5344CB8AC3E}">
        <p14:creationId xmlns:p14="http://schemas.microsoft.com/office/powerpoint/2010/main" val="240012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See the diagonal elements (893, 906, 854), we observe that they represent correctly predicted records, while the rest correspond to instances that were incorrectly classified by the algorithm. This highlights the importance of evaluating not only accuracy but also other metrics like precision, recall, and the F1 score to gain a comprehensive understanding of the model's performance.</a:t>
            </a: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13</a:t>
            </a:fld>
            <a:endParaRPr lang="en-US"/>
          </a:p>
        </p:txBody>
      </p:sp>
    </p:spTree>
    <p:extLst>
      <p:ext uri="{BB962C8B-B14F-4D97-AF65-F5344CB8AC3E}">
        <p14:creationId xmlns:p14="http://schemas.microsoft.com/office/powerpoint/2010/main" val="141227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ROC-AUC curve The Receiver Operating Characteristic (ROC) curve is indeed a critical tool when dealing with classification tasks involving multiple classes. By plotting ROC curves for each class, we can determine how well the model discriminates between the different sentiment categories.</a:t>
            </a:r>
          </a:p>
          <a:p>
            <a:pPr algn="l"/>
            <a:r>
              <a:rPr lang="en-US" b="0" i="0" dirty="0">
                <a:solidFill>
                  <a:srgbClr val="1F2328"/>
                </a:solidFill>
                <a:effectLst/>
                <a:latin typeface="-apple-system"/>
              </a:rPr>
              <a:t>The micro and macro averages on the ROC curve are also essential. The micro-average considers all instances individually, regardless of their class labels. It's useful when all classes are  equal importance. The macro-average, on the other hand, calculates the average performance across all classes. This gives us a seance of overall model performance, which is crucial when different classes have varying degrees of importance.</a:t>
            </a:r>
          </a:p>
          <a:p>
            <a:pPr algn="l"/>
            <a:endParaRPr lang="en-US" b="0" i="0" dirty="0">
              <a:solidFill>
                <a:srgbClr val="1F2328"/>
              </a:solidFill>
              <a:effectLst/>
              <a:latin typeface="-apple-system"/>
            </a:endParaRPr>
          </a:p>
          <a:p>
            <a:pPr algn="l"/>
            <a:r>
              <a:rPr lang="en-US" b="0" i="0" dirty="0">
                <a:solidFill>
                  <a:srgbClr val="1F2328"/>
                </a:solidFill>
                <a:effectLst/>
                <a:latin typeface="-apple-system"/>
              </a:rPr>
              <a:t>It's great to see that class 2 and class 1 have been classified effectively, as indicated by their high area under the curve (AUC) values. This suggests that the model performs well in distinguishing these classes.</a:t>
            </a:r>
          </a:p>
          <a:p>
            <a:pPr algn="l"/>
            <a:r>
              <a:rPr lang="en-US" b="0" i="0" dirty="0">
                <a:solidFill>
                  <a:srgbClr val="1F2328"/>
                </a:solidFill>
                <a:effectLst/>
                <a:latin typeface="-apple-system"/>
              </a:rPr>
              <a:t>The ROC curve provides a range of values that can be chosen to balance true positive rate (TPR) and false positive rate (FPR) based on the specific requirements of the task.</a:t>
            </a:r>
          </a:p>
          <a:p>
            <a:pPr algn="l"/>
            <a:r>
              <a:rPr lang="en-US" b="0" i="0" dirty="0">
                <a:solidFill>
                  <a:srgbClr val="1F2328"/>
                </a:solidFill>
                <a:effectLst/>
                <a:latin typeface="-apple-system"/>
              </a:rPr>
              <a:t>we can also look at Micro and Macro Averages:</a:t>
            </a:r>
          </a:p>
          <a:p>
            <a:pPr algn="l"/>
            <a:r>
              <a:rPr lang="en-US" b="0" i="0" dirty="0">
                <a:solidFill>
                  <a:srgbClr val="1F2328"/>
                </a:solidFill>
                <a:effectLst/>
                <a:latin typeface="-apple-system"/>
              </a:rPr>
              <a:t>Micro-average is performing well, indicating an aggregate measure that considers all classes and is beneficial when class imbalance is suspected.</a:t>
            </a:r>
          </a:p>
          <a:p>
            <a:pPr algn="l"/>
            <a:r>
              <a:rPr lang="en-US" b="0" i="0" dirty="0">
                <a:solidFill>
                  <a:srgbClr val="1F2328"/>
                </a:solidFill>
                <a:effectLst/>
                <a:latin typeface="-apple-system"/>
              </a:rPr>
              <a:t>Macro-average computes the metric independently for each class and then takes the average, treating all classes equally. In this case, it appears to have a lower score, suggesting that the model's performance may vary across different classes.</a:t>
            </a:r>
          </a:p>
          <a:p>
            <a:pPr algn="l"/>
            <a:r>
              <a:rPr lang="en-US" b="0" i="0" dirty="0">
                <a:solidFill>
                  <a:srgbClr val="1F2328"/>
                </a:solidFill>
                <a:effectLst/>
                <a:latin typeface="-apple-system"/>
              </a:rPr>
              <a:t>These insights provide a clear understanding of how well the model is performing for different classes and the overall classification task. They help in making informed decisions about the choice of thresholds and understanding the impact of class imbalance on the evaluation metrics.</a:t>
            </a:r>
          </a:p>
          <a:p>
            <a:br>
              <a:rPr lang="en-US" dirty="0"/>
            </a:br>
            <a:endParaRPr lang="en-US" dirty="0"/>
          </a:p>
        </p:txBody>
      </p:sp>
      <p:sp>
        <p:nvSpPr>
          <p:cNvPr id="4" name="Slide Number Placeholder 3"/>
          <p:cNvSpPr>
            <a:spLocks noGrp="1"/>
          </p:cNvSpPr>
          <p:nvPr>
            <p:ph type="sldNum" sz="quarter" idx="5"/>
          </p:nvPr>
        </p:nvSpPr>
        <p:spPr/>
        <p:txBody>
          <a:bodyPr/>
          <a:lstStyle/>
          <a:p>
            <a:fld id="{17A01952-9496-BA4C-B3A6-77A21B0D2847}" type="slidenum">
              <a:rPr lang="en-US" smtClean="0"/>
              <a:t>14</a:t>
            </a:fld>
            <a:endParaRPr lang="en-US"/>
          </a:p>
        </p:txBody>
      </p:sp>
    </p:spTree>
    <p:extLst>
      <p:ext uri="{BB962C8B-B14F-4D97-AF65-F5344CB8AC3E}">
        <p14:creationId xmlns:p14="http://schemas.microsoft.com/office/powerpoint/2010/main" val="215190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93BC-FEF2-0B35-7DCD-FB9438A1C9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3CF992-0551-3974-8F6D-335A63E28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32C9E0-7845-C84E-76F9-82AFD4E4E750}"/>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F316E701-D814-0E2D-D393-C71F242B0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91FB0-A61C-B545-293A-8E88600F3866}"/>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292609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7F46-D25B-D4EC-1D77-9205EE74DF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131E6F-E06C-8B13-43A1-B9459363B9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99009-8209-ECA2-8358-DD784FCD9B1A}"/>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274A82DD-3378-6A22-2E8B-04B36D6E0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18B08-2324-05A6-B86C-D10FBC1B297E}"/>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3256898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AB69B5-74E6-E081-E175-D862E2CFD1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89368E-B06C-6EEE-EDA9-3605F8647C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D09DF-0C67-A79F-AC04-E143B50702A5}"/>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F5B05AE8-63D7-223C-7364-46DA9F0CD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96EC2-B296-E1A1-72E4-1E8562161475}"/>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5353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D7D5-67C7-45CF-C50B-9E3D5B0055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FE2DE-9569-6931-34D1-D0FA9A7C5B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6105B-0F8F-9CA4-2314-6BC4AB4F3162}"/>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5A37E226-1B63-E856-7FCC-A8F7602C3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CA5A0-93CC-7151-D52E-572B892EE1A2}"/>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189142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8380-21AF-C24A-8938-9372AAE9CF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CA9ABA-24AE-5A03-147E-258DCF6EA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AF7E46-DA80-04F4-8A4A-6F47B24E3C12}"/>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86A05612-1ED1-EFF2-0FBC-F42BF53C7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4E19E-AA80-1CFC-E78E-44EBD6E0EA6C}"/>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287360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846B-B418-A5B9-209B-162DBF8FF6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80A7E-B593-2416-1F13-91818B58F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22AC82-7C9D-29AA-FF79-21ECF859B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2F68E-7AC8-9258-0668-03AC5CA7A451}"/>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6" name="Footer Placeholder 5">
            <a:extLst>
              <a:ext uri="{FF2B5EF4-FFF2-40B4-BE49-F238E27FC236}">
                <a16:creationId xmlns:a16="http://schemas.microsoft.com/office/drawing/2014/main" id="{DBADFB72-5E17-4728-027C-C6DE109211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568E3-AC79-21F1-D092-761A6070F0A3}"/>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170875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0294-CD6D-B2A0-F2BA-E6362FB471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580C5B-EB57-AF39-B4D4-166BCA61EC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A55AB9-05D5-AE2B-8BDB-140FA36D05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63B5BD-A368-336F-C3FC-8931C91F8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59CCD-2226-EF1C-A3E3-0DEDF632EB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8DD4D-0D74-BF3C-B8F6-7A462FDE34C1}"/>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8" name="Footer Placeholder 7">
            <a:extLst>
              <a:ext uri="{FF2B5EF4-FFF2-40B4-BE49-F238E27FC236}">
                <a16:creationId xmlns:a16="http://schemas.microsoft.com/office/drawing/2014/main" id="{2E135EC5-3A35-989E-8A5A-91805F1B4A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67D2E-A1EA-F607-4E12-4CB1A70B271A}"/>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681317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6C164-261E-FEFF-05FD-97DCBF18F6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01E5D4-6853-934A-7303-BCC9A2B53A76}"/>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4" name="Footer Placeholder 3">
            <a:extLst>
              <a:ext uri="{FF2B5EF4-FFF2-40B4-BE49-F238E27FC236}">
                <a16:creationId xmlns:a16="http://schemas.microsoft.com/office/drawing/2014/main" id="{D3088AA0-2540-4D4C-7BD2-111397E85D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A776C5-97CC-0A7F-178B-EE81BEA09736}"/>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418102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02A55E-4F0A-8C87-509C-8957B15BD3DC}"/>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3" name="Footer Placeholder 2">
            <a:extLst>
              <a:ext uri="{FF2B5EF4-FFF2-40B4-BE49-F238E27FC236}">
                <a16:creationId xmlns:a16="http://schemas.microsoft.com/office/drawing/2014/main" id="{66CD0917-0EE1-5C42-F07E-A9ACDBBB99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0BD5A-8B0E-D592-8646-076011080BC9}"/>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428395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3544-09C8-7071-582C-D1CC5FC7D9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00CF15-F53A-72C6-4041-CBD34350B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A9273D-7064-4312-E4F1-5A05E42E7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ACFBD-F73A-A583-E3EB-8D1AD46BA86C}"/>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6" name="Footer Placeholder 5">
            <a:extLst>
              <a:ext uri="{FF2B5EF4-FFF2-40B4-BE49-F238E27FC236}">
                <a16:creationId xmlns:a16="http://schemas.microsoft.com/office/drawing/2014/main" id="{974680BE-11EC-6EC5-F9A4-46107B640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2E71A-8854-108D-E944-9FB688FAAA1D}"/>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4285892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5BE06-B47B-20CE-B681-6EBAE7CEB7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F241E5-FB1B-342C-A90B-CA94B2132A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98A97B-3CCD-3548-9CDD-E55C2F920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8DDC72-E5BA-5919-EFB7-AC2795DF0654}"/>
              </a:ext>
            </a:extLst>
          </p:cNvPr>
          <p:cNvSpPr>
            <a:spLocks noGrp="1"/>
          </p:cNvSpPr>
          <p:nvPr>
            <p:ph type="dt" sz="half" idx="10"/>
          </p:nvPr>
        </p:nvSpPr>
        <p:spPr/>
        <p:txBody>
          <a:bodyPr/>
          <a:lstStyle/>
          <a:p>
            <a:fld id="{19211E42-7AE6-5547-BAD4-EE4C9C56A8A7}" type="datetimeFigureOut">
              <a:rPr lang="en-US" smtClean="0"/>
              <a:t>10/29/23</a:t>
            </a:fld>
            <a:endParaRPr lang="en-US"/>
          </a:p>
        </p:txBody>
      </p:sp>
      <p:sp>
        <p:nvSpPr>
          <p:cNvPr id="6" name="Footer Placeholder 5">
            <a:extLst>
              <a:ext uri="{FF2B5EF4-FFF2-40B4-BE49-F238E27FC236}">
                <a16:creationId xmlns:a16="http://schemas.microsoft.com/office/drawing/2014/main" id="{852A2FB6-57E6-985D-6CB3-7E8D225E0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A48952-2A7B-9707-0565-9124A12799A5}"/>
              </a:ext>
            </a:extLst>
          </p:cNvPr>
          <p:cNvSpPr>
            <a:spLocks noGrp="1"/>
          </p:cNvSpPr>
          <p:nvPr>
            <p:ph type="sldNum" sz="quarter" idx="12"/>
          </p:nvPr>
        </p:nvSpPr>
        <p:spPr/>
        <p:txBody>
          <a:bodyPr/>
          <a:lstStyle/>
          <a:p>
            <a:fld id="{A37C957B-C2EC-ED4D-A814-B1CFF81A265F}" type="slidenum">
              <a:rPr lang="en-US" smtClean="0"/>
              <a:t>‹#›</a:t>
            </a:fld>
            <a:endParaRPr lang="en-US"/>
          </a:p>
        </p:txBody>
      </p:sp>
    </p:spTree>
    <p:extLst>
      <p:ext uri="{BB962C8B-B14F-4D97-AF65-F5344CB8AC3E}">
        <p14:creationId xmlns:p14="http://schemas.microsoft.com/office/powerpoint/2010/main" val="4254091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79FCB-8151-7967-D320-FE8AC3C993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05CE00-D002-2A38-5D96-21B1B81E6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A71DE-2563-84E4-EC78-DC8083DB7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11E42-7AE6-5547-BAD4-EE4C9C56A8A7}" type="datetimeFigureOut">
              <a:rPr lang="en-US" smtClean="0"/>
              <a:t>10/29/23</a:t>
            </a:fld>
            <a:endParaRPr lang="en-US"/>
          </a:p>
        </p:txBody>
      </p:sp>
      <p:sp>
        <p:nvSpPr>
          <p:cNvPr id="5" name="Footer Placeholder 4">
            <a:extLst>
              <a:ext uri="{FF2B5EF4-FFF2-40B4-BE49-F238E27FC236}">
                <a16:creationId xmlns:a16="http://schemas.microsoft.com/office/drawing/2014/main" id="{DEF774B9-E9F7-4B3B-C9EF-76676AE80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9E8675-4D3F-B6DF-9B04-19D462567F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C957B-C2EC-ED4D-A814-B1CFF81A265F}" type="slidenum">
              <a:rPr lang="en-US" smtClean="0"/>
              <a:t>‹#›</a:t>
            </a:fld>
            <a:endParaRPr lang="en-US"/>
          </a:p>
        </p:txBody>
      </p:sp>
    </p:spTree>
    <p:extLst>
      <p:ext uri="{BB962C8B-B14F-4D97-AF65-F5344CB8AC3E}">
        <p14:creationId xmlns:p14="http://schemas.microsoft.com/office/powerpoint/2010/main" val="2370748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linkedin.com/in/anastasiia-leskiv-684b4b250/"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anastasiialeskiv/" TargetMode="External"/><Relationship Id="rId4" Type="http://schemas.openxmlformats.org/officeDocument/2006/relationships/hyperlink" Target="mailto:prokopivanastasii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a:extLst>
              <a:ext uri="{FF2B5EF4-FFF2-40B4-BE49-F238E27FC236}">
                <a16:creationId xmlns:a16="http://schemas.microsoft.com/office/drawing/2014/main" id="{01E3ED07-F156-21B9-F901-5D8465FDC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199187"/>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a:extLst>
              <a:ext uri="{FF2B5EF4-FFF2-40B4-BE49-F238E27FC236}">
                <a16:creationId xmlns:a16="http://schemas.microsoft.com/office/drawing/2014/main" id="{E0ED35C3-F61F-D0EB-CA96-27DE619942CF}"/>
              </a:ext>
            </a:extLst>
          </p:cNvPr>
          <p:cNvSpPr/>
          <p:nvPr/>
        </p:nvSpPr>
        <p:spPr>
          <a:xfrm>
            <a:off x="0" y="-463296"/>
            <a:ext cx="12399264" cy="7961376"/>
          </a:xfrm>
          <a:custGeom>
            <a:avLst/>
            <a:gdLst/>
            <a:ahLst/>
            <a:cxnLst/>
            <a:rect l="l" t="t" r="r" b="b"/>
            <a:pathLst>
              <a:path w="12191999" h="6857999">
                <a:moveTo>
                  <a:pt x="6064223" y="3893489"/>
                </a:moveTo>
                <a:lnTo>
                  <a:pt x="6064223" y="3964355"/>
                </a:lnTo>
                <a:cubicBezTo>
                  <a:pt x="6058316" y="3967899"/>
                  <a:pt x="6049310" y="3970704"/>
                  <a:pt x="6037205" y="3972771"/>
                </a:cubicBezTo>
                <a:cubicBezTo>
                  <a:pt x="6025098" y="3974838"/>
                  <a:pt x="6014025" y="3975871"/>
                  <a:pt x="6003986" y="3975871"/>
                </a:cubicBezTo>
                <a:cubicBezTo>
                  <a:pt x="5982135" y="3975871"/>
                  <a:pt x="5966633" y="3972180"/>
                  <a:pt x="5957481" y="3964798"/>
                </a:cubicBezTo>
                <a:cubicBezTo>
                  <a:pt x="5948327" y="3957416"/>
                  <a:pt x="5943750" y="3947820"/>
                  <a:pt x="5943751" y="3936009"/>
                </a:cubicBezTo>
                <a:cubicBezTo>
                  <a:pt x="5943750" y="3924198"/>
                  <a:pt x="5949066" y="3915340"/>
                  <a:pt x="5959695" y="3909434"/>
                </a:cubicBezTo>
                <a:cubicBezTo>
                  <a:pt x="5970325" y="3903529"/>
                  <a:pt x="5983908" y="3899985"/>
                  <a:pt x="6000443" y="3898804"/>
                </a:cubicBezTo>
                <a:close/>
                <a:moveTo>
                  <a:pt x="4044924" y="3893489"/>
                </a:moveTo>
                <a:lnTo>
                  <a:pt x="4044924" y="3964355"/>
                </a:lnTo>
                <a:cubicBezTo>
                  <a:pt x="4039019" y="3967899"/>
                  <a:pt x="4030013" y="3970704"/>
                  <a:pt x="4017906" y="3972771"/>
                </a:cubicBezTo>
                <a:cubicBezTo>
                  <a:pt x="4005800" y="3974838"/>
                  <a:pt x="3994728" y="3975871"/>
                  <a:pt x="3984688" y="3975871"/>
                </a:cubicBezTo>
                <a:cubicBezTo>
                  <a:pt x="3962838" y="3975871"/>
                  <a:pt x="3947336" y="3972180"/>
                  <a:pt x="3938183" y="3964798"/>
                </a:cubicBezTo>
                <a:cubicBezTo>
                  <a:pt x="3929028" y="3957416"/>
                  <a:pt x="3924452" y="3947820"/>
                  <a:pt x="3924452" y="3936009"/>
                </a:cubicBezTo>
                <a:cubicBezTo>
                  <a:pt x="3924452" y="3924198"/>
                  <a:pt x="3929766" y="3915340"/>
                  <a:pt x="3940396" y="3909434"/>
                </a:cubicBezTo>
                <a:cubicBezTo>
                  <a:pt x="3951027" y="3903529"/>
                  <a:pt x="3964610" y="3899985"/>
                  <a:pt x="3981145" y="3898804"/>
                </a:cubicBezTo>
                <a:close/>
                <a:moveTo>
                  <a:pt x="2873349" y="3893489"/>
                </a:moveTo>
                <a:lnTo>
                  <a:pt x="2873349" y="3964355"/>
                </a:lnTo>
                <a:cubicBezTo>
                  <a:pt x="2867443" y="3967899"/>
                  <a:pt x="2858438" y="3970704"/>
                  <a:pt x="2846331" y="3972771"/>
                </a:cubicBezTo>
                <a:cubicBezTo>
                  <a:pt x="2834225" y="3974838"/>
                  <a:pt x="2823152" y="3975871"/>
                  <a:pt x="2813113" y="3975871"/>
                </a:cubicBezTo>
                <a:cubicBezTo>
                  <a:pt x="2791263" y="3975871"/>
                  <a:pt x="2775761" y="3972180"/>
                  <a:pt x="2766608" y="3964798"/>
                </a:cubicBezTo>
                <a:cubicBezTo>
                  <a:pt x="2757454" y="3957416"/>
                  <a:pt x="2752877" y="3947820"/>
                  <a:pt x="2752877" y="3936009"/>
                </a:cubicBezTo>
                <a:cubicBezTo>
                  <a:pt x="2752877" y="3924198"/>
                  <a:pt x="2758192" y="3915340"/>
                  <a:pt x="2768822" y="3909434"/>
                </a:cubicBezTo>
                <a:cubicBezTo>
                  <a:pt x="2779452" y="3903529"/>
                  <a:pt x="2793035" y="3899985"/>
                  <a:pt x="2809570" y="3898804"/>
                </a:cubicBezTo>
                <a:close/>
                <a:moveTo>
                  <a:pt x="1158849" y="3893489"/>
                </a:moveTo>
                <a:lnTo>
                  <a:pt x="1158849" y="3964355"/>
                </a:lnTo>
                <a:cubicBezTo>
                  <a:pt x="1152943" y="3967899"/>
                  <a:pt x="1143938" y="3970704"/>
                  <a:pt x="1131831" y="3972771"/>
                </a:cubicBezTo>
                <a:cubicBezTo>
                  <a:pt x="1119725" y="3974838"/>
                  <a:pt x="1108652" y="3975871"/>
                  <a:pt x="1098613" y="3975871"/>
                </a:cubicBezTo>
                <a:cubicBezTo>
                  <a:pt x="1076763" y="3975871"/>
                  <a:pt x="1061261" y="3972180"/>
                  <a:pt x="1052107" y="3964798"/>
                </a:cubicBezTo>
                <a:cubicBezTo>
                  <a:pt x="1042953" y="3957416"/>
                  <a:pt x="1038377" y="3947820"/>
                  <a:pt x="1038377" y="3936009"/>
                </a:cubicBezTo>
                <a:cubicBezTo>
                  <a:pt x="1038377" y="3924198"/>
                  <a:pt x="1043692" y="3915340"/>
                  <a:pt x="1054321" y="3909434"/>
                </a:cubicBezTo>
                <a:cubicBezTo>
                  <a:pt x="1064952" y="3903529"/>
                  <a:pt x="1078534" y="3899985"/>
                  <a:pt x="1095070" y="3898804"/>
                </a:cubicBezTo>
                <a:close/>
                <a:moveTo>
                  <a:pt x="11637463" y="3745557"/>
                </a:moveTo>
                <a:cubicBezTo>
                  <a:pt x="11649274" y="3745557"/>
                  <a:pt x="11659165" y="3746738"/>
                  <a:pt x="11667139" y="3749100"/>
                </a:cubicBezTo>
                <a:cubicBezTo>
                  <a:pt x="11675110" y="3751462"/>
                  <a:pt x="11681162" y="3753824"/>
                  <a:pt x="11685298" y="3756187"/>
                </a:cubicBezTo>
                <a:lnTo>
                  <a:pt x="11685298" y="3919178"/>
                </a:lnTo>
                <a:cubicBezTo>
                  <a:pt x="11671125" y="3930399"/>
                  <a:pt x="11651932" y="3936009"/>
                  <a:pt x="11627719" y="3936009"/>
                </a:cubicBezTo>
                <a:cubicBezTo>
                  <a:pt x="11605277" y="3936009"/>
                  <a:pt x="11586823" y="3928479"/>
                  <a:pt x="11572355" y="3913420"/>
                </a:cubicBezTo>
                <a:cubicBezTo>
                  <a:pt x="11557886" y="3898361"/>
                  <a:pt x="11550653" y="3873706"/>
                  <a:pt x="11550653" y="3839454"/>
                </a:cubicBezTo>
                <a:cubicBezTo>
                  <a:pt x="11550653" y="3809336"/>
                  <a:pt x="11557886" y="3786157"/>
                  <a:pt x="11572355" y="3769917"/>
                </a:cubicBezTo>
                <a:cubicBezTo>
                  <a:pt x="11586823" y="3753677"/>
                  <a:pt x="11608525" y="3745557"/>
                  <a:pt x="11637463" y="3745557"/>
                </a:cubicBezTo>
                <a:close/>
                <a:moveTo>
                  <a:pt x="8566869" y="3745557"/>
                </a:moveTo>
                <a:cubicBezTo>
                  <a:pt x="8591672" y="3745557"/>
                  <a:pt x="8610864" y="3755153"/>
                  <a:pt x="8624447" y="3774346"/>
                </a:cubicBezTo>
                <a:cubicBezTo>
                  <a:pt x="8638029" y="3793539"/>
                  <a:pt x="8644822" y="3820852"/>
                  <a:pt x="8644822" y="3856285"/>
                </a:cubicBezTo>
                <a:cubicBezTo>
                  <a:pt x="8644822" y="3891718"/>
                  <a:pt x="8638178" y="3919178"/>
                  <a:pt x="8624890" y="3938666"/>
                </a:cubicBezTo>
                <a:cubicBezTo>
                  <a:pt x="8611603" y="3958154"/>
                  <a:pt x="8592558" y="3967899"/>
                  <a:pt x="8567755" y="3967899"/>
                </a:cubicBezTo>
                <a:cubicBezTo>
                  <a:pt x="8542952" y="3967899"/>
                  <a:pt x="8523610" y="3958302"/>
                  <a:pt x="8509732" y="3939109"/>
                </a:cubicBezTo>
                <a:cubicBezTo>
                  <a:pt x="8495854" y="3919916"/>
                  <a:pt x="8488916" y="3892308"/>
                  <a:pt x="8488916" y="3856285"/>
                </a:cubicBezTo>
                <a:cubicBezTo>
                  <a:pt x="8488916" y="3820852"/>
                  <a:pt x="8495707" y="3793539"/>
                  <a:pt x="8509290" y="3774346"/>
                </a:cubicBezTo>
                <a:cubicBezTo>
                  <a:pt x="8522872" y="3755153"/>
                  <a:pt x="8542066" y="3745557"/>
                  <a:pt x="8566869" y="3745557"/>
                </a:cubicBezTo>
                <a:close/>
                <a:moveTo>
                  <a:pt x="7679938" y="3745557"/>
                </a:moveTo>
                <a:cubicBezTo>
                  <a:pt x="7708285" y="3745557"/>
                  <a:pt x="7729987" y="3754710"/>
                  <a:pt x="7745046" y="3773017"/>
                </a:cubicBezTo>
                <a:cubicBezTo>
                  <a:pt x="7760105" y="3791324"/>
                  <a:pt x="7767635" y="3819375"/>
                  <a:pt x="7767635" y="3857171"/>
                </a:cubicBezTo>
                <a:cubicBezTo>
                  <a:pt x="7767635" y="3929808"/>
                  <a:pt x="7737221" y="3966127"/>
                  <a:pt x="7676395" y="3966127"/>
                </a:cubicBezTo>
                <a:cubicBezTo>
                  <a:pt x="7666946" y="3966127"/>
                  <a:pt x="7658088" y="3964946"/>
                  <a:pt x="7649820" y="3962584"/>
                </a:cubicBezTo>
                <a:cubicBezTo>
                  <a:pt x="7641552" y="3960222"/>
                  <a:pt x="7633875" y="3957269"/>
                  <a:pt x="7626789" y="3953725"/>
                </a:cubicBezTo>
                <a:lnTo>
                  <a:pt x="7626789" y="3758844"/>
                </a:lnTo>
                <a:cubicBezTo>
                  <a:pt x="7633285" y="3755301"/>
                  <a:pt x="7640962" y="3752200"/>
                  <a:pt x="7649820" y="3749543"/>
                </a:cubicBezTo>
                <a:cubicBezTo>
                  <a:pt x="7658678" y="3746885"/>
                  <a:pt x="7668717" y="3745557"/>
                  <a:pt x="7679938" y="3745557"/>
                </a:cubicBezTo>
                <a:close/>
                <a:moveTo>
                  <a:pt x="6522537" y="3745557"/>
                </a:moveTo>
                <a:cubicBezTo>
                  <a:pt x="6534348" y="3745557"/>
                  <a:pt x="6544239" y="3746738"/>
                  <a:pt x="6552212" y="3749100"/>
                </a:cubicBezTo>
                <a:cubicBezTo>
                  <a:pt x="6560184" y="3751462"/>
                  <a:pt x="6566237" y="3753824"/>
                  <a:pt x="6570371" y="3756187"/>
                </a:cubicBezTo>
                <a:lnTo>
                  <a:pt x="6570371" y="3919178"/>
                </a:lnTo>
                <a:cubicBezTo>
                  <a:pt x="6556198" y="3930399"/>
                  <a:pt x="6537005" y="3936009"/>
                  <a:pt x="6512793" y="3936009"/>
                </a:cubicBezTo>
                <a:cubicBezTo>
                  <a:pt x="6490352" y="3936009"/>
                  <a:pt x="6471897" y="3928479"/>
                  <a:pt x="6457429" y="3913420"/>
                </a:cubicBezTo>
                <a:cubicBezTo>
                  <a:pt x="6442960" y="3898361"/>
                  <a:pt x="6435725" y="3873706"/>
                  <a:pt x="6435726" y="3839454"/>
                </a:cubicBezTo>
                <a:cubicBezTo>
                  <a:pt x="6435725" y="3809336"/>
                  <a:pt x="6442960" y="3786157"/>
                  <a:pt x="6457429" y="3769917"/>
                </a:cubicBezTo>
                <a:cubicBezTo>
                  <a:pt x="6471897" y="3753677"/>
                  <a:pt x="6493600" y="3745557"/>
                  <a:pt x="6522537" y="3745557"/>
                </a:cubicBezTo>
                <a:close/>
                <a:moveTo>
                  <a:pt x="5017588" y="3745557"/>
                </a:moveTo>
                <a:cubicBezTo>
                  <a:pt x="5029400" y="3745557"/>
                  <a:pt x="5039291" y="3746738"/>
                  <a:pt x="5047264" y="3749100"/>
                </a:cubicBezTo>
                <a:cubicBezTo>
                  <a:pt x="5055234" y="3751462"/>
                  <a:pt x="5061288" y="3753824"/>
                  <a:pt x="5065423" y="3756187"/>
                </a:cubicBezTo>
                <a:lnTo>
                  <a:pt x="5065423" y="3919178"/>
                </a:lnTo>
                <a:cubicBezTo>
                  <a:pt x="5051249" y="3930399"/>
                  <a:pt x="5032057" y="3936009"/>
                  <a:pt x="5007843" y="3936009"/>
                </a:cubicBezTo>
                <a:cubicBezTo>
                  <a:pt x="4985402" y="3936009"/>
                  <a:pt x="4966948" y="3928479"/>
                  <a:pt x="4952480" y="3913420"/>
                </a:cubicBezTo>
                <a:cubicBezTo>
                  <a:pt x="4938011" y="3898361"/>
                  <a:pt x="4930776" y="3873706"/>
                  <a:pt x="4930777" y="3839454"/>
                </a:cubicBezTo>
                <a:cubicBezTo>
                  <a:pt x="4930776" y="3809336"/>
                  <a:pt x="4938011" y="3786157"/>
                  <a:pt x="4952480" y="3769917"/>
                </a:cubicBezTo>
                <a:cubicBezTo>
                  <a:pt x="4966948" y="3753677"/>
                  <a:pt x="4988651" y="3745557"/>
                  <a:pt x="5017588" y="3745557"/>
                </a:cubicBezTo>
                <a:close/>
                <a:moveTo>
                  <a:pt x="9499214" y="3737584"/>
                </a:moveTo>
                <a:cubicBezTo>
                  <a:pt x="9521064" y="3737584"/>
                  <a:pt x="9537600" y="3743490"/>
                  <a:pt x="9548820" y="3755301"/>
                </a:cubicBezTo>
                <a:cubicBezTo>
                  <a:pt x="9560041" y="3767112"/>
                  <a:pt x="9566537" y="3778923"/>
                  <a:pt x="9568309" y="3790734"/>
                </a:cubicBezTo>
                <a:lnTo>
                  <a:pt x="9416833" y="3815537"/>
                </a:lnTo>
                <a:cubicBezTo>
                  <a:pt x="9417423" y="3806088"/>
                  <a:pt x="9419342" y="3796787"/>
                  <a:pt x="9422590" y="3787633"/>
                </a:cubicBezTo>
                <a:cubicBezTo>
                  <a:pt x="9425838" y="3778480"/>
                  <a:pt x="9430711" y="3770212"/>
                  <a:pt x="9437206" y="3762830"/>
                </a:cubicBezTo>
                <a:cubicBezTo>
                  <a:pt x="9443702" y="3755448"/>
                  <a:pt x="9452118" y="3749395"/>
                  <a:pt x="9462452" y="3744671"/>
                </a:cubicBezTo>
                <a:cubicBezTo>
                  <a:pt x="9472787" y="3739946"/>
                  <a:pt x="9485041" y="3737584"/>
                  <a:pt x="9499214" y="3737584"/>
                </a:cubicBezTo>
                <a:close/>
                <a:moveTo>
                  <a:pt x="7013189" y="3737584"/>
                </a:moveTo>
                <a:cubicBezTo>
                  <a:pt x="7035039" y="3737584"/>
                  <a:pt x="7051574" y="3743490"/>
                  <a:pt x="7062795" y="3755301"/>
                </a:cubicBezTo>
                <a:cubicBezTo>
                  <a:pt x="7074015" y="3767112"/>
                  <a:pt x="7080511" y="3778923"/>
                  <a:pt x="7082283" y="3790734"/>
                </a:cubicBezTo>
                <a:lnTo>
                  <a:pt x="6930807" y="3815537"/>
                </a:lnTo>
                <a:cubicBezTo>
                  <a:pt x="6931397" y="3806088"/>
                  <a:pt x="6933316" y="3796787"/>
                  <a:pt x="6936565" y="3787633"/>
                </a:cubicBezTo>
                <a:cubicBezTo>
                  <a:pt x="6939812" y="3778480"/>
                  <a:pt x="6944685" y="3770212"/>
                  <a:pt x="6951181" y="3762830"/>
                </a:cubicBezTo>
                <a:cubicBezTo>
                  <a:pt x="6957676" y="3755448"/>
                  <a:pt x="6966092" y="3749395"/>
                  <a:pt x="6976427" y="3744671"/>
                </a:cubicBezTo>
                <a:cubicBezTo>
                  <a:pt x="6986761" y="3739946"/>
                  <a:pt x="6999015" y="3737584"/>
                  <a:pt x="7013189" y="3737584"/>
                </a:cubicBezTo>
                <a:close/>
                <a:moveTo>
                  <a:pt x="10729302" y="3639258"/>
                </a:moveTo>
                <a:cubicBezTo>
                  <a:pt x="10716310" y="3639258"/>
                  <a:pt x="10703465" y="3640291"/>
                  <a:pt x="10690768" y="3642358"/>
                </a:cubicBezTo>
                <a:cubicBezTo>
                  <a:pt x="10678070" y="3644425"/>
                  <a:pt x="10668474" y="3646049"/>
                  <a:pt x="10661979" y="3647230"/>
                </a:cubicBezTo>
                <a:lnTo>
                  <a:pt x="10661979" y="4007761"/>
                </a:lnTo>
                <a:cubicBezTo>
                  <a:pt x="10661979" y="4022525"/>
                  <a:pt x="10663899" y="4034483"/>
                  <a:pt x="10667737" y="4043637"/>
                </a:cubicBezTo>
                <a:cubicBezTo>
                  <a:pt x="10671575" y="4052790"/>
                  <a:pt x="10677036" y="4060024"/>
                  <a:pt x="10684124" y="4065339"/>
                </a:cubicBezTo>
                <a:cubicBezTo>
                  <a:pt x="10691210" y="4070654"/>
                  <a:pt x="10699921" y="4074198"/>
                  <a:pt x="10710256" y="4075969"/>
                </a:cubicBezTo>
                <a:cubicBezTo>
                  <a:pt x="10720591" y="4077741"/>
                  <a:pt x="10732254" y="4078627"/>
                  <a:pt x="10745246" y="4078627"/>
                </a:cubicBezTo>
                <a:cubicBezTo>
                  <a:pt x="10758237" y="4078627"/>
                  <a:pt x="10771082" y="4077593"/>
                  <a:pt x="10783780" y="4075526"/>
                </a:cubicBezTo>
                <a:cubicBezTo>
                  <a:pt x="10796476" y="4073459"/>
                  <a:pt x="10806073" y="4071835"/>
                  <a:pt x="10812569" y="4070654"/>
                </a:cubicBezTo>
                <a:lnTo>
                  <a:pt x="10812569" y="3710124"/>
                </a:lnTo>
                <a:cubicBezTo>
                  <a:pt x="10812568" y="3695360"/>
                  <a:pt x="10810649" y="3683401"/>
                  <a:pt x="10806811" y="3674248"/>
                </a:cubicBezTo>
                <a:cubicBezTo>
                  <a:pt x="10802972" y="3665094"/>
                  <a:pt x="10797509" y="3657860"/>
                  <a:pt x="10790424" y="3652545"/>
                </a:cubicBezTo>
                <a:cubicBezTo>
                  <a:pt x="10783336" y="3647230"/>
                  <a:pt x="10774626" y="3643687"/>
                  <a:pt x="10764292" y="3641915"/>
                </a:cubicBezTo>
                <a:cubicBezTo>
                  <a:pt x="10753956" y="3640143"/>
                  <a:pt x="10742293" y="3639258"/>
                  <a:pt x="10729302" y="3639258"/>
                </a:cubicBezTo>
                <a:close/>
                <a:moveTo>
                  <a:pt x="5372708" y="3639258"/>
                </a:moveTo>
                <a:cubicBezTo>
                  <a:pt x="5359126" y="3639258"/>
                  <a:pt x="5345986" y="3640143"/>
                  <a:pt x="5333288" y="3641915"/>
                </a:cubicBezTo>
                <a:cubicBezTo>
                  <a:pt x="5320591" y="3643687"/>
                  <a:pt x="5311291" y="3645458"/>
                  <a:pt x="5305386" y="3647230"/>
                </a:cubicBezTo>
                <a:lnTo>
                  <a:pt x="5305386" y="3900576"/>
                </a:lnTo>
                <a:cubicBezTo>
                  <a:pt x="5305386" y="3933647"/>
                  <a:pt x="5310700" y="3961846"/>
                  <a:pt x="5321330" y="3985172"/>
                </a:cubicBezTo>
                <a:cubicBezTo>
                  <a:pt x="5331961" y="4008499"/>
                  <a:pt x="5347019" y="4027544"/>
                  <a:pt x="5366508" y="4042308"/>
                </a:cubicBezTo>
                <a:cubicBezTo>
                  <a:pt x="5385995" y="4057072"/>
                  <a:pt x="5409174" y="4067997"/>
                  <a:pt x="5436045" y="4075083"/>
                </a:cubicBezTo>
                <a:cubicBezTo>
                  <a:pt x="5462914" y="4082170"/>
                  <a:pt x="5492293" y="4085713"/>
                  <a:pt x="5524184" y="4085713"/>
                </a:cubicBezTo>
                <a:cubicBezTo>
                  <a:pt x="5557845" y="4085713"/>
                  <a:pt x="5588997" y="4082318"/>
                  <a:pt x="5617638" y="4075526"/>
                </a:cubicBezTo>
                <a:cubicBezTo>
                  <a:pt x="5646280" y="4068735"/>
                  <a:pt x="5670936" y="4058843"/>
                  <a:pt x="5691605" y="4045851"/>
                </a:cubicBezTo>
                <a:cubicBezTo>
                  <a:pt x="5716407" y="4031087"/>
                  <a:pt x="5728809" y="4008942"/>
                  <a:pt x="5728810" y="3979414"/>
                </a:cubicBezTo>
                <a:lnTo>
                  <a:pt x="5728810" y="3710124"/>
                </a:lnTo>
                <a:cubicBezTo>
                  <a:pt x="5728809" y="3695360"/>
                  <a:pt x="5726889" y="3683401"/>
                  <a:pt x="5723052" y="3674248"/>
                </a:cubicBezTo>
                <a:cubicBezTo>
                  <a:pt x="5719213" y="3665094"/>
                  <a:pt x="5713750" y="3657860"/>
                  <a:pt x="5706664" y="3652545"/>
                </a:cubicBezTo>
                <a:cubicBezTo>
                  <a:pt x="5699577" y="3647230"/>
                  <a:pt x="5690867" y="3643687"/>
                  <a:pt x="5680532" y="3641915"/>
                </a:cubicBezTo>
                <a:cubicBezTo>
                  <a:pt x="5670197" y="3640143"/>
                  <a:pt x="5658534" y="3639258"/>
                  <a:pt x="5645542" y="3639258"/>
                </a:cubicBezTo>
                <a:cubicBezTo>
                  <a:pt x="5631960" y="3639258"/>
                  <a:pt x="5618820" y="3640143"/>
                  <a:pt x="5606123" y="3641915"/>
                </a:cubicBezTo>
                <a:cubicBezTo>
                  <a:pt x="5593426" y="3643687"/>
                  <a:pt x="5584125" y="3645458"/>
                  <a:pt x="5578220" y="3647230"/>
                </a:cubicBezTo>
                <a:lnTo>
                  <a:pt x="5578220" y="3957269"/>
                </a:lnTo>
                <a:cubicBezTo>
                  <a:pt x="5573495" y="3959631"/>
                  <a:pt x="5566851" y="3961993"/>
                  <a:pt x="5558288" y="3964355"/>
                </a:cubicBezTo>
                <a:cubicBezTo>
                  <a:pt x="5549725" y="3966717"/>
                  <a:pt x="5538651" y="3967899"/>
                  <a:pt x="5525070" y="3967899"/>
                </a:cubicBezTo>
                <a:cubicBezTo>
                  <a:pt x="5502628" y="3967899"/>
                  <a:pt x="5485503" y="3962731"/>
                  <a:pt x="5473691" y="3952397"/>
                </a:cubicBezTo>
                <a:cubicBezTo>
                  <a:pt x="5461881" y="3942062"/>
                  <a:pt x="5455975" y="3924789"/>
                  <a:pt x="5455976" y="3900576"/>
                </a:cubicBezTo>
                <a:lnTo>
                  <a:pt x="5455976" y="3710124"/>
                </a:lnTo>
                <a:cubicBezTo>
                  <a:pt x="5455975" y="3695360"/>
                  <a:pt x="5454056" y="3683401"/>
                  <a:pt x="5450218" y="3674248"/>
                </a:cubicBezTo>
                <a:cubicBezTo>
                  <a:pt x="5446379" y="3665094"/>
                  <a:pt x="5440916" y="3657860"/>
                  <a:pt x="5433830" y="3652545"/>
                </a:cubicBezTo>
                <a:cubicBezTo>
                  <a:pt x="5426743" y="3647230"/>
                  <a:pt x="5418033" y="3643687"/>
                  <a:pt x="5407698" y="3641915"/>
                </a:cubicBezTo>
                <a:cubicBezTo>
                  <a:pt x="5397363" y="3640143"/>
                  <a:pt x="5385700" y="3639258"/>
                  <a:pt x="5372708" y="3639258"/>
                </a:cubicBezTo>
                <a:close/>
                <a:moveTo>
                  <a:pt x="1819884" y="3639258"/>
                </a:moveTo>
                <a:cubicBezTo>
                  <a:pt x="1806301" y="3639258"/>
                  <a:pt x="1793161" y="3640143"/>
                  <a:pt x="1780465" y="3641915"/>
                </a:cubicBezTo>
                <a:cubicBezTo>
                  <a:pt x="1767768" y="3643687"/>
                  <a:pt x="1758467" y="3645458"/>
                  <a:pt x="1752561" y="3647230"/>
                </a:cubicBezTo>
                <a:lnTo>
                  <a:pt x="1752561" y="3900576"/>
                </a:lnTo>
                <a:cubicBezTo>
                  <a:pt x="1752561" y="3933647"/>
                  <a:pt x="1757876" y="3961846"/>
                  <a:pt x="1768506" y="3985172"/>
                </a:cubicBezTo>
                <a:cubicBezTo>
                  <a:pt x="1779136" y="4008499"/>
                  <a:pt x="1794195" y="4027544"/>
                  <a:pt x="1813683" y="4042308"/>
                </a:cubicBezTo>
                <a:cubicBezTo>
                  <a:pt x="1833171" y="4057072"/>
                  <a:pt x="1856350" y="4067997"/>
                  <a:pt x="1883221" y="4075083"/>
                </a:cubicBezTo>
                <a:cubicBezTo>
                  <a:pt x="1910090" y="4082170"/>
                  <a:pt x="1939470" y="4085713"/>
                  <a:pt x="1971360" y="4085713"/>
                </a:cubicBezTo>
                <a:cubicBezTo>
                  <a:pt x="2005021" y="4085713"/>
                  <a:pt x="2036173" y="4082318"/>
                  <a:pt x="2064814" y="4075526"/>
                </a:cubicBezTo>
                <a:cubicBezTo>
                  <a:pt x="2093457" y="4068735"/>
                  <a:pt x="2118111" y="4058843"/>
                  <a:pt x="2138781" y="4045851"/>
                </a:cubicBezTo>
                <a:cubicBezTo>
                  <a:pt x="2163584" y="4031087"/>
                  <a:pt x="2175986" y="4008942"/>
                  <a:pt x="2175986" y="3979414"/>
                </a:cubicBezTo>
                <a:lnTo>
                  <a:pt x="2175986" y="3710124"/>
                </a:lnTo>
                <a:cubicBezTo>
                  <a:pt x="2175986" y="3695360"/>
                  <a:pt x="2174067" y="3683401"/>
                  <a:pt x="2170228" y="3674248"/>
                </a:cubicBezTo>
                <a:cubicBezTo>
                  <a:pt x="2166389" y="3665094"/>
                  <a:pt x="2160927" y="3657860"/>
                  <a:pt x="2153840" y="3652545"/>
                </a:cubicBezTo>
                <a:cubicBezTo>
                  <a:pt x="2146754" y="3647230"/>
                  <a:pt x="2138043" y="3643687"/>
                  <a:pt x="2127709" y="3641915"/>
                </a:cubicBezTo>
                <a:cubicBezTo>
                  <a:pt x="2117374" y="3640143"/>
                  <a:pt x="2105710" y="3639258"/>
                  <a:pt x="2092718" y="3639258"/>
                </a:cubicBezTo>
                <a:cubicBezTo>
                  <a:pt x="2079135" y="3639258"/>
                  <a:pt x="2065996" y="3640143"/>
                  <a:pt x="2053299" y="3641915"/>
                </a:cubicBezTo>
                <a:cubicBezTo>
                  <a:pt x="2040602" y="3643687"/>
                  <a:pt x="2031301" y="3645458"/>
                  <a:pt x="2025395" y="3647230"/>
                </a:cubicBezTo>
                <a:lnTo>
                  <a:pt x="2025395" y="3957269"/>
                </a:lnTo>
                <a:cubicBezTo>
                  <a:pt x="2020671" y="3959631"/>
                  <a:pt x="2014027" y="3961993"/>
                  <a:pt x="2005464" y="3964355"/>
                </a:cubicBezTo>
                <a:cubicBezTo>
                  <a:pt x="1996901" y="3966717"/>
                  <a:pt x="1985828" y="3967899"/>
                  <a:pt x="1972246" y="3967899"/>
                </a:cubicBezTo>
                <a:cubicBezTo>
                  <a:pt x="1949805" y="3967899"/>
                  <a:pt x="1932679" y="3962731"/>
                  <a:pt x="1920868" y="3952397"/>
                </a:cubicBezTo>
                <a:cubicBezTo>
                  <a:pt x="1909057" y="3942062"/>
                  <a:pt x="1903151" y="3924789"/>
                  <a:pt x="1903151" y="3900576"/>
                </a:cubicBezTo>
                <a:lnTo>
                  <a:pt x="1903151" y="3710124"/>
                </a:lnTo>
                <a:cubicBezTo>
                  <a:pt x="1903151" y="3695360"/>
                  <a:pt x="1901232" y="3683401"/>
                  <a:pt x="1897394" y="3674248"/>
                </a:cubicBezTo>
                <a:cubicBezTo>
                  <a:pt x="1893555" y="3665094"/>
                  <a:pt x="1888092" y="3657860"/>
                  <a:pt x="1881006" y="3652545"/>
                </a:cubicBezTo>
                <a:cubicBezTo>
                  <a:pt x="1873919" y="3647230"/>
                  <a:pt x="1865209" y="3643687"/>
                  <a:pt x="1854874" y="3641915"/>
                </a:cubicBezTo>
                <a:cubicBezTo>
                  <a:pt x="1844539" y="3640143"/>
                  <a:pt x="1832876" y="3639258"/>
                  <a:pt x="1819884" y="3639258"/>
                </a:cubicBezTo>
                <a:close/>
                <a:moveTo>
                  <a:pt x="8201375" y="3628628"/>
                </a:moveTo>
                <a:cubicBezTo>
                  <a:pt x="8184249" y="3628628"/>
                  <a:pt x="8167123" y="3629956"/>
                  <a:pt x="8149997" y="3632614"/>
                </a:cubicBezTo>
                <a:cubicBezTo>
                  <a:pt x="8132872" y="3635271"/>
                  <a:pt x="8116336" y="3638962"/>
                  <a:pt x="8100391" y="3643687"/>
                </a:cubicBezTo>
                <a:cubicBezTo>
                  <a:pt x="8084447" y="3648411"/>
                  <a:pt x="8069535" y="3653874"/>
                  <a:pt x="8055657" y="3660074"/>
                </a:cubicBezTo>
                <a:cubicBezTo>
                  <a:pt x="8041779" y="3666275"/>
                  <a:pt x="8030115" y="3673214"/>
                  <a:pt x="8020667" y="3680891"/>
                </a:cubicBezTo>
                <a:cubicBezTo>
                  <a:pt x="8011218" y="3688569"/>
                  <a:pt x="8003984" y="3697279"/>
                  <a:pt x="7998964" y="3707023"/>
                </a:cubicBezTo>
                <a:cubicBezTo>
                  <a:pt x="7993944" y="3716767"/>
                  <a:pt x="7991435" y="3728431"/>
                  <a:pt x="7991435" y="3742013"/>
                </a:cubicBezTo>
                <a:lnTo>
                  <a:pt x="7991435" y="4007761"/>
                </a:lnTo>
                <a:cubicBezTo>
                  <a:pt x="7991435" y="4022525"/>
                  <a:pt x="7993355" y="4034483"/>
                  <a:pt x="7997193" y="4043637"/>
                </a:cubicBezTo>
                <a:cubicBezTo>
                  <a:pt x="8001031" y="4052790"/>
                  <a:pt x="8006493" y="4060024"/>
                  <a:pt x="8013581" y="4065339"/>
                </a:cubicBezTo>
                <a:cubicBezTo>
                  <a:pt x="8020666" y="4070654"/>
                  <a:pt x="8029377" y="4074198"/>
                  <a:pt x="8039712" y="4075969"/>
                </a:cubicBezTo>
                <a:cubicBezTo>
                  <a:pt x="8050047" y="4077741"/>
                  <a:pt x="8061710" y="4078627"/>
                  <a:pt x="8074702" y="4078627"/>
                </a:cubicBezTo>
                <a:cubicBezTo>
                  <a:pt x="8088285" y="4078627"/>
                  <a:pt x="8101425" y="4077741"/>
                  <a:pt x="8114122" y="4075969"/>
                </a:cubicBezTo>
                <a:cubicBezTo>
                  <a:pt x="8126818" y="4074198"/>
                  <a:pt x="8136119" y="4072426"/>
                  <a:pt x="8142025" y="4070654"/>
                </a:cubicBezTo>
                <a:lnTo>
                  <a:pt x="8142025" y="3768588"/>
                </a:lnTo>
                <a:cubicBezTo>
                  <a:pt x="8149703" y="3765045"/>
                  <a:pt x="8159004" y="3761944"/>
                  <a:pt x="8169929" y="3759287"/>
                </a:cubicBezTo>
                <a:cubicBezTo>
                  <a:pt x="8180854" y="3756629"/>
                  <a:pt x="8192516" y="3754120"/>
                  <a:pt x="8204918" y="3751757"/>
                </a:cubicBezTo>
                <a:cubicBezTo>
                  <a:pt x="8217319" y="3749395"/>
                  <a:pt x="8230017" y="3747624"/>
                  <a:pt x="8243009" y="3746442"/>
                </a:cubicBezTo>
                <a:cubicBezTo>
                  <a:pt x="8256001" y="3745261"/>
                  <a:pt x="8268698" y="3744671"/>
                  <a:pt x="8281100" y="3744671"/>
                </a:cubicBezTo>
                <a:cubicBezTo>
                  <a:pt x="8284643" y="3738175"/>
                  <a:pt x="8287595" y="3730941"/>
                  <a:pt x="8289958" y="3722968"/>
                </a:cubicBezTo>
                <a:cubicBezTo>
                  <a:pt x="8292320" y="3714996"/>
                  <a:pt x="8293501" y="3706876"/>
                  <a:pt x="8293501" y="3698608"/>
                </a:cubicBezTo>
                <a:cubicBezTo>
                  <a:pt x="8293501" y="3673805"/>
                  <a:pt x="8285234" y="3655941"/>
                  <a:pt x="8268698" y="3645016"/>
                </a:cubicBezTo>
                <a:cubicBezTo>
                  <a:pt x="8252162" y="3634090"/>
                  <a:pt x="8229722" y="3628628"/>
                  <a:pt x="8201375" y="3628628"/>
                </a:cubicBezTo>
                <a:close/>
                <a:moveTo>
                  <a:pt x="2476852" y="3628628"/>
                </a:moveTo>
                <a:cubicBezTo>
                  <a:pt x="2459726" y="3628628"/>
                  <a:pt x="2442600" y="3629956"/>
                  <a:pt x="2425474" y="3632614"/>
                </a:cubicBezTo>
                <a:cubicBezTo>
                  <a:pt x="2408348" y="3635271"/>
                  <a:pt x="2391812" y="3638962"/>
                  <a:pt x="2375868" y="3643687"/>
                </a:cubicBezTo>
                <a:cubicBezTo>
                  <a:pt x="2359923" y="3648411"/>
                  <a:pt x="2345012" y="3653874"/>
                  <a:pt x="2331133" y="3660074"/>
                </a:cubicBezTo>
                <a:cubicBezTo>
                  <a:pt x="2317256" y="3666275"/>
                  <a:pt x="2305593" y="3673214"/>
                  <a:pt x="2296144" y="3680891"/>
                </a:cubicBezTo>
                <a:cubicBezTo>
                  <a:pt x="2286695" y="3688569"/>
                  <a:pt x="2279461" y="3697279"/>
                  <a:pt x="2274441" y="3707023"/>
                </a:cubicBezTo>
                <a:cubicBezTo>
                  <a:pt x="2269421" y="3716767"/>
                  <a:pt x="2266912" y="3728431"/>
                  <a:pt x="2266912" y="3742013"/>
                </a:cubicBezTo>
                <a:lnTo>
                  <a:pt x="2266912" y="4007761"/>
                </a:lnTo>
                <a:cubicBezTo>
                  <a:pt x="2266912" y="4022525"/>
                  <a:pt x="2268831" y="4034483"/>
                  <a:pt x="2272670" y="4043637"/>
                </a:cubicBezTo>
                <a:cubicBezTo>
                  <a:pt x="2276508" y="4052790"/>
                  <a:pt x="2281971" y="4060024"/>
                  <a:pt x="2289057" y="4065339"/>
                </a:cubicBezTo>
                <a:cubicBezTo>
                  <a:pt x="2296144" y="4070654"/>
                  <a:pt x="2304854" y="4074198"/>
                  <a:pt x="2315189" y="4075969"/>
                </a:cubicBezTo>
                <a:cubicBezTo>
                  <a:pt x="2325524" y="4077741"/>
                  <a:pt x="2337187" y="4078627"/>
                  <a:pt x="2350179" y="4078627"/>
                </a:cubicBezTo>
                <a:cubicBezTo>
                  <a:pt x="2363762" y="4078627"/>
                  <a:pt x="2376901" y="4077741"/>
                  <a:pt x="2389598" y="4075969"/>
                </a:cubicBezTo>
                <a:cubicBezTo>
                  <a:pt x="2402295" y="4074198"/>
                  <a:pt x="2411596" y="4072426"/>
                  <a:pt x="2417502" y="4070654"/>
                </a:cubicBezTo>
                <a:lnTo>
                  <a:pt x="2417502" y="3768588"/>
                </a:lnTo>
                <a:cubicBezTo>
                  <a:pt x="2425179" y="3765045"/>
                  <a:pt x="2434480" y="3761944"/>
                  <a:pt x="2445406" y="3759287"/>
                </a:cubicBezTo>
                <a:cubicBezTo>
                  <a:pt x="2456331" y="3756629"/>
                  <a:pt x="2467994" y="3754120"/>
                  <a:pt x="2480395" y="3751757"/>
                </a:cubicBezTo>
                <a:cubicBezTo>
                  <a:pt x="2492797" y="3749395"/>
                  <a:pt x="2505493" y="3747624"/>
                  <a:pt x="2518486" y="3746442"/>
                </a:cubicBezTo>
                <a:cubicBezTo>
                  <a:pt x="2531478" y="3745261"/>
                  <a:pt x="2544175" y="3744671"/>
                  <a:pt x="2556576" y="3744671"/>
                </a:cubicBezTo>
                <a:cubicBezTo>
                  <a:pt x="2560119" y="3738175"/>
                  <a:pt x="2563072" y="3730941"/>
                  <a:pt x="2565434" y="3722968"/>
                </a:cubicBezTo>
                <a:cubicBezTo>
                  <a:pt x="2567797" y="3714996"/>
                  <a:pt x="2568978" y="3706876"/>
                  <a:pt x="2568978" y="3698608"/>
                </a:cubicBezTo>
                <a:cubicBezTo>
                  <a:pt x="2568978" y="3673805"/>
                  <a:pt x="2560710" y="3655941"/>
                  <a:pt x="2544175" y="3645016"/>
                </a:cubicBezTo>
                <a:cubicBezTo>
                  <a:pt x="2527639" y="3634090"/>
                  <a:pt x="2505198" y="3628628"/>
                  <a:pt x="2476852" y="3628628"/>
                </a:cubicBezTo>
                <a:close/>
                <a:moveTo>
                  <a:pt x="11630377" y="3627742"/>
                </a:moveTo>
                <a:cubicBezTo>
                  <a:pt x="11597305" y="3627742"/>
                  <a:pt x="11566744" y="3632023"/>
                  <a:pt x="11538694" y="3640586"/>
                </a:cubicBezTo>
                <a:cubicBezTo>
                  <a:pt x="11510643" y="3649149"/>
                  <a:pt x="11486430" y="3662142"/>
                  <a:pt x="11466056" y="3679563"/>
                </a:cubicBezTo>
                <a:cubicBezTo>
                  <a:pt x="11445683" y="3696984"/>
                  <a:pt x="11429737" y="3718982"/>
                  <a:pt x="11418221" y="3745557"/>
                </a:cubicBezTo>
                <a:cubicBezTo>
                  <a:pt x="11406706" y="3772131"/>
                  <a:pt x="11400948" y="3803431"/>
                  <a:pt x="11400948" y="3839454"/>
                </a:cubicBezTo>
                <a:cubicBezTo>
                  <a:pt x="11400948" y="3876068"/>
                  <a:pt x="11406411" y="3907663"/>
                  <a:pt x="11417335" y="3934237"/>
                </a:cubicBezTo>
                <a:cubicBezTo>
                  <a:pt x="11428260" y="3960812"/>
                  <a:pt x="11442729" y="3982515"/>
                  <a:pt x="11460741" y="3999345"/>
                </a:cubicBezTo>
                <a:cubicBezTo>
                  <a:pt x="11478751" y="4016176"/>
                  <a:pt x="11499716" y="4028578"/>
                  <a:pt x="11523635" y="4036550"/>
                </a:cubicBezTo>
                <a:cubicBezTo>
                  <a:pt x="11547551" y="4044522"/>
                  <a:pt x="11572797" y="4048509"/>
                  <a:pt x="11599373" y="4048509"/>
                </a:cubicBezTo>
                <a:cubicBezTo>
                  <a:pt x="11634215" y="4048509"/>
                  <a:pt x="11663742" y="4043194"/>
                  <a:pt x="11687955" y="4032564"/>
                </a:cubicBezTo>
                <a:lnTo>
                  <a:pt x="11687955" y="4046737"/>
                </a:lnTo>
                <a:cubicBezTo>
                  <a:pt x="11687955" y="4070359"/>
                  <a:pt x="11678507" y="4087485"/>
                  <a:pt x="11659609" y="4098115"/>
                </a:cubicBezTo>
                <a:cubicBezTo>
                  <a:pt x="11640710" y="4108745"/>
                  <a:pt x="11615316" y="4114060"/>
                  <a:pt x="11583428" y="4114060"/>
                </a:cubicBezTo>
                <a:cubicBezTo>
                  <a:pt x="11560395" y="4114060"/>
                  <a:pt x="11538102" y="4110812"/>
                  <a:pt x="11516548" y="4104316"/>
                </a:cubicBezTo>
                <a:cubicBezTo>
                  <a:pt x="11494992" y="4097820"/>
                  <a:pt x="11475653" y="4089847"/>
                  <a:pt x="11458527" y="4080398"/>
                </a:cubicBezTo>
                <a:cubicBezTo>
                  <a:pt x="11451439" y="4085713"/>
                  <a:pt x="11445091" y="4093538"/>
                  <a:pt x="11439482" y="4103873"/>
                </a:cubicBezTo>
                <a:cubicBezTo>
                  <a:pt x="11433870" y="4114207"/>
                  <a:pt x="11431066" y="4126166"/>
                  <a:pt x="11431066" y="4139749"/>
                </a:cubicBezTo>
                <a:cubicBezTo>
                  <a:pt x="11431066" y="4172229"/>
                  <a:pt x="11446420" y="4195703"/>
                  <a:pt x="11477129" y="4210172"/>
                </a:cubicBezTo>
                <a:cubicBezTo>
                  <a:pt x="11507837" y="4224640"/>
                  <a:pt x="11550061" y="4231874"/>
                  <a:pt x="11603802" y="4231874"/>
                </a:cubicBezTo>
                <a:cubicBezTo>
                  <a:pt x="11635101" y="4231874"/>
                  <a:pt x="11664481" y="4228331"/>
                  <a:pt x="11691942" y="4221245"/>
                </a:cubicBezTo>
                <a:cubicBezTo>
                  <a:pt x="11719402" y="4214158"/>
                  <a:pt x="11743319" y="4203085"/>
                  <a:pt x="11763693" y="4188026"/>
                </a:cubicBezTo>
                <a:cubicBezTo>
                  <a:pt x="11784068" y="4172967"/>
                  <a:pt x="11800159" y="4154069"/>
                  <a:pt x="11811971" y="4131333"/>
                </a:cubicBezTo>
                <a:cubicBezTo>
                  <a:pt x="11823782" y="4108597"/>
                  <a:pt x="11829687" y="4081580"/>
                  <a:pt x="11829687" y="4050280"/>
                </a:cubicBezTo>
                <a:lnTo>
                  <a:pt x="11829687" y="3740242"/>
                </a:lnTo>
                <a:cubicBezTo>
                  <a:pt x="11829687" y="3724297"/>
                  <a:pt x="11826291" y="3711305"/>
                  <a:pt x="11819500" y="3701265"/>
                </a:cubicBezTo>
                <a:cubicBezTo>
                  <a:pt x="11812708" y="3691226"/>
                  <a:pt x="11803406" y="3682073"/>
                  <a:pt x="11791596" y="3673805"/>
                </a:cubicBezTo>
                <a:cubicBezTo>
                  <a:pt x="11772699" y="3660222"/>
                  <a:pt x="11749520" y="3649149"/>
                  <a:pt x="11722060" y="3640586"/>
                </a:cubicBezTo>
                <a:cubicBezTo>
                  <a:pt x="11694599" y="3632023"/>
                  <a:pt x="11664038" y="3627742"/>
                  <a:pt x="11630377" y="3627742"/>
                </a:cubicBezTo>
                <a:close/>
                <a:moveTo>
                  <a:pt x="11121341" y="3627742"/>
                </a:moveTo>
                <a:cubicBezTo>
                  <a:pt x="11084136" y="3627742"/>
                  <a:pt x="11050328" y="3632171"/>
                  <a:pt x="11019914" y="3641029"/>
                </a:cubicBezTo>
                <a:cubicBezTo>
                  <a:pt x="10989501" y="3649888"/>
                  <a:pt x="10964255" y="3661403"/>
                  <a:pt x="10944176" y="3675576"/>
                </a:cubicBezTo>
                <a:cubicBezTo>
                  <a:pt x="10932365" y="3683844"/>
                  <a:pt x="10923064" y="3692998"/>
                  <a:pt x="10916273" y="3703037"/>
                </a:cubicBezTo>
                <a:cubicBezTo>
                  <a:pt x="10909482" y="3713076"/>
                  <a:pt x="10906085" y="3726068"/>
                  <a:pt x="10906085" y="3742013"/>
                </a:cubicBezTo>
                <a:lnTo>
                  <a:pt x="10906085" y="4007761"/>
                </a:lnTo>
                <a:cubicBezTo>
                  <a:pt x="10906085" y="4022525"/>
                  <a:pt x="10908005" y="4034483"/>
                  <a:pt x="10911844" y="4043637"/>
                </a:cubicBezTo>
                <a:cubicBezTo>
                  <a:pt x="10915682" y="4052790"/>
                  <a:pt x="10921144" y="4060024"/>
                  <a:pt x="10928232" y="4065339"/>
                </a:cubicBezTo>
                <a:cubicBezTo>
                  <a:pt x="10935317" y="4070654"/>
                  <a:pt x="10944028" y="4074198"/>
                  <a:pt x="10954364" y="4075969"/>
                </a:cubicBezTo>
                <a:cubicBezTo>
                  <a:pt x="10964697" y="4077741"/>
                  <a:pt x="10976361" y="4078627"/>
                  <a:pt x="10989353" y="4078627"/>
                </a:cubicBezTo>
                <a:cubicBezTo>
                  <a:pt x="11002935" y="4078627"/>
                  <a:pt x="11016075" y="4077741"/>
                  <a:pt x="11028773" y="4075969"/>
                </a:cubicBezTo>
                <a:cubicBezTo>
                  <a:pt x="11041469" y="4074198"/>
                  <a:pt x="11050771" y="4072426"/>
                  <a:pt x="11056676" y="4070654"/>
                </a:cubicBezTo>
                <a:lnTo>
                  <a:pt x="11056676" y="3763273"/>
                </a:lnTo>
                <a:cubicBezTo>
                  <a:pt x="11064943" y="3757368"/>
                  <a:pt x="11074834" y="3752938"/>
                  <a:pt x="11086351" y="3749986"/>
                </a:cubicBezTo>
                <a:cubicBezTo>
                  <a:pt x="11097867" y="3747033"/>
                  <a:pt x="11109530" y="3745557"/>
                  <a:pt x="11121341" y="3745557"/>
                </a:cubicBezTo>
                <a:cubicBezTo>
                  <a:pt x="11139057" y="3745557"/>
                  <a:pt x="11153083" y="3749838"/>
                  <a:pt x="11163418" y="3758401"/>
                </a:cubicBezTo>
                <a:cubicBezTo>
                  <a:pt x="11173753" y="3766964"/>
                  <a:pt x="11178920" y="3780399"/>
                  <a:pt x="11178920" y="3798706"/>
                </a:cubicBezTo>
                <a:lnTo>
                  <a:pt x="11178920" y="4007761"/>
                </a:lnTo>
                <a:cubicBezTo>
                  <a:pt x="11178920" y="4022525"/>
                  <a:pt x="11180839" y="4034483"/>
                  <a:pt x="11184678" y="4043637"/>
                </a:cubicBezTo>
                <a:cubicBezTo>
                  <a:pt x="11188516" y="4052790"/>
                  <a:pt x="11193978" y="4060024"/>
                  <a:pt x="11201066" y="4065339"/>
                </a:cubicBezTo>
                <a:cubicBezTo>
                  <a:pt x="11208152" y="4070654"/>
                  <a:pt x="11216863" y="4074198"/>
                  <a:pt x="11227197" y="4075969"/>
                </a:cubicBezTo>
                <a:cubicBezTo>
                  <a:pt x="11237532" y="4077741"/>
                  <a:pt x="11249195" y="4078627"/>
                  <a:pt x="11262188" y="4078627"/>
                </a:cubicBezTo>
                <a:cubicBezTo>
                  <a:pt x="11275770" y="4078627"/>
                  <a:pt x="11288910" y="4077741"/>
                  <a:pt x="11301606" y="4075969"/>
                </a:cubicBezTo>
                <a:cubicBezTo>
                  <a:pt x="11314303" y="4074198"/>
                  <a:pt x="11323604" y="4072426"/>
                  <a:pt x="11329511" y="4070654"/>
                </a:cubicBezTo>
                <a:lnTo>
                  <a:pt x="11329511" y="3793391"/>
                </a:lnTo>
                <a:cubicBezTo>
                  <a:pt x="11329509" y="3741423"/>
                  <a:pt x="11311498" y="3700822"/>
                  <a:pt x="11275474" y="3671590"/>
                </a:cubicBezTo>
                <a:cubicBezTo>
                  <a:pt x="11239451" y="3642358"/>
                  <a:pt x="11188073" y="3627742"/>
                  <a:pt x="11121341" y="3627742"/>
                </a:cubicBezTo>
                <a:close/>
                <a:moveTo>
                  <a:pt x="9499214" y="3627742"/>
                </a:moveTo>
                <a:cubicBezTo>
                  <a:pt x="9471458" y="3627742"/>
                  <a:pt x="9444292" y="3632023"/>
                  <a:pt x="9417718" y="3640586"/>
                </a:cubicBezTo>
                <a:cubicBezTo>
                  <a:pt x="9391143" y="3649149"/>
                  <a:pt x="9367521" y="3662437"/>
                  <a:pt x="9346853" y="3680449"/>
                </a:cubicBezTo>
                <a:cubicBezTo>
                  <a:pt x="9326183" y="3698460"/>
                  <a:pt x="9309500" y="3721492"/>
                  <a:pt x="9296803" y="3749543"/>
                </a:cubicBezTo>
                <a:cubicBezTo>
                  <a:pt x="9284106" y="3777594"/>
                  <a:pt x="9277758" y="3811108"/>
                  <a:pt x="9277758" y="3850084"/>
                </a:cubicBezTo>
                <a:cubicBezTo>
                  <a:pt x="9277758" y="3889651"/>
                  <a:pt x="9284106" y="3924198"/>
                  <a:pt x="9296803" y="3953725"/>
                </a:cubicBezTo>
                <a:cubicBezTo>
                  <a:pt x="9309500" y="3983253"/>
                  <a:pt x="9326921" y="4007761"/>
                  <a:pt x="9349067" y="4027249"/>
                </a:cubicBezTo>
                <a:cubicBezTo>
                  <a:pt x="9371213" y="4046737"/>
                  <a:pt x="9397197" y="4061353"/>
                  <a:pt x="9427019" y="4071097"/>
                </a:cubicBezTo>
                <a:cubicBezTo>
                  <a:pt x="9456842" y="4080841"/>
                  <a:pt x="9489174" y="4085713"/>
                  <a:pt x="9524017" y="4085713"/>
                </a:cubicBezTo>
                <a:cubicBezTo>
                  <a:pt x="9544686" y="4085713"/>
                  <a:pt x="9566832" y="4083942"/>
                  <a:pt x="9590454" y="4080398"/>
                </a:cubicBezTo>
                <a:cubicBezTo>
                  <a:pt x="9614076" y="4076855"/>
                  <a:pt x="9635335" y="4070064"/>
                  <a:pt x="9654234" y="4060024"/>
                </a:cubicBezTo>
                <a:cubicBezTo>
                  <a:pt x="9679036" y="4047032"/>
                  <a:pt x="9691437" y="4027249"/>
                  <a:pt x="9691438" y="4000674"/>
                </a:cubicBezTo>
                <a:cubicBezTo>
                  <a:pt x="9691437" y="3988863"/>
                  <a:pt x="9688190" y="3977643"/>
                  <a:pt x="9681694" y="3967013"/>
                </a:cubicBezTo>
                <a:cubicBezTo>
                  <a:pt x="9675198" y="3956383"/>
                  <a:pt x="9667226" y="3948115"/>
                  <a:pt x="9657777" y="3942210"/>
                </a:cubicBezTo>
                <a:cubicBezTo>
                  <a:pt x="9644194" y="3950477"/>
                  <a:pt x="9626625" y="3957712"/>
                  <a:pt x="9605070" y="3963912"/>
                </a:cubicBezTo>
                <a:cubicBezTo>
                  <a:pt x="9583515" y="3970113"/>
                  <a:pt x="9560631" y="3973214"/>
                  <a:pt x="9536419" y="3973214"/>
                </a:cubicBezTo>
                <a:cubicBezTo>
                  <a:pt x="9510434" y="3973214"/>
                  <a:pt x="9487403" y="3968342"/>
                  <a:pt x="9467324" y="3958597"/>
                </a:cubicBezTo>
                <a:cubicBezTo>
                  <a:pt x="9447245" y="3948853"/>
                  <a:pt x="9433958" y="3934237"/>
                  <a:pt x="9427462" y="3914749"/>
                </a:cubicBezTo>
                <a:lnTo>
                  <a:pt x="9646261" y="3881974"/>
                </a:lnTo>
                <a:cubicBezTo>
                  <a:pt x="9666339" y="3879021"/>
                  <a:pt x="9681989" y="3872230"/>
                  <a:pt x="9693210" y="3861600"/>
                </a:cubicBezTo>
                <a:cubicBezTo>
                  <a:pt x="9704430" y="3850970"/>
                  <a:pt x="9710040" y="3835616"/>
                  <a:pt x="9710040" y="3815537"/>
                </a:cubicBezTo>
                <a:cubicBezTo>
                  <a:pt x="9710040" y="3788371"/>
                  <a:pt x="9704873" y="3763273"/>
                  <a:pt x="9694538" y="3740242"/>
                </a:cubicBezTo>
                <a:cubicBezTo>
                  <a:pt x="9684203" y="3717210"/>
                  <a:pt x="9669735" y="3697427"/>
                  <a:pt x="9651133" y="3680891"/>
                </a:cubicBezTo>
                <a:cubicBezTo>
                  <a:pt x="9632530" y="3664356"/>
                  <a:pt x="9610384" y="3651364"/>
                  <a:pt x="9584696" y="3641915"/>
                </a:cubicBezTo>
                <a:cubicBezTo>
                  <a:pt x="9559006" y="3632466"/>
                  <a:pt x="9530513" y="3627742"/>
                  <a:pt x="9499214" y="3627742"/>
                </a:cubicBezTo>
                <a:close/>
                <a:moveTo>
                  <a:pt x="9086534" y="3627742"/>
                </a:moveTo>
                <a:cubicBezTo>
                  <a:pt x="9054644" y="3627742"/>
                  <a:pt x="9024378" y="3632466"/>
                  <a:pt x="8995737" y="3641915"/>
                </a:cubicBezTo>
                <a:cubicBezTo>
                  <a:pt x="8967095" y="3651364"/>
                  <a:pt x="8941849" y="3665537"/>
                  <a:pt x="8919999" y="3684435"/>
                </a:cubicBezTo>
                <a:cubicBezTo>
                  <a:pt x="8898148" y="3703332"/>
                  <a:pt x="8880875" y="3727397"/>
                  <a:pt x="8868178" y="3756629"/>
                </a:cubicBezTo>
                <a:cubicBezTo>
                  <a:pt x="8855481" y="3785862"/>
                  <a:pt x="8849132" y="3819966"/>
                  <a:pt x="8849133" y="3858942"/>
                </a:cubicBezTo>
                <a:cubicBezTo>
                  <a:pt x="8849132" y="3892604"/>
                  <a:pt x="8855038" y="3923312"/>
                  <a:pt x="8866849" y="3951068"/>
                </a:cubicBezTo>
                <a:cubicBezTo>
                  <a:pt x="8878660" y="3978824"/>
                  <a:pt x="8895343" y="4002593"/>
                  <a:pt x="8916899" y="4022377"/>
                </a:cubicBezTo>
                <a:cubicBezTo>
                  <a:pt x="8938453" y="4042160"/>
                  <a:pt x="8964290" y="4057515"/>
                  <a:pt x="8994408" y="4068440"/>
                </a:cubicBezTo>
                <a:cubicBezTo>
                  <a:pt x="9024526" y="4079365"/>
                  <a:pt x="9058188" y="4084827"/>
                  <a:pt x="9095392" y="4084827"/>
                </a:cubicBezTo>
                <a:cubicBezTo>
                  <a:pt x="9136140" y="4084827"/>
                  <a:pt x="9168030" y="4078184"/>
                  <a:pt x="9191061" y="4064896"/>
                </a:cubicBezTo>
                <a:cubicBezTo>
                  <a:pt x="9214093" y="4051609"/>
                  <a:pt x="9225608" y="4032859"/>
                  <a:pt x="9225608" y="4008647"/>
                </a:cubicBezTo>
                <a:cubicBezTo>
                  <a:pt x="9225608" y="3995064"/>
                  <a:pt x="9222656" y="3983400"/>
                  <a:pt x="9216750" y="3973656"/>
                </a:cubicBezTo>
                <a:cubicBezTo>
                  <a:pt x="9210845" y="3963912"/>
                  <a:pt x="9201986" y="3954907"/>
                  <a:pt x="9190175" y="3946639"/>
                </a:cubicBezTo>
                <a:cubicBezTo>
                  <a:pt x="9180137" y="3951363"/>
                  <a:pt x="9168620" y="3955792"/>
                  <a:pt x="9155628" y="3959926"/>
                </a:cubicBezTo>
                <a:cubicBezTo>
                  <a:pt x="9142636" y="3964060"/>
                  <a:pt x="9127281" y="3966127"/>
                  <a:pt x="9109565" y="3966127"/>
                </a:cubicBezTo>
                <a:cubicBezTo>
                  <a:pt x="9079446" y="3966127"/>
                  <a:pt x="9053905" y="3956973"/>
                  <a:pt x="9032941" y="3938666"/>
                </a:cubicBezTo>
                <a:cubicBezTo>
                  <a:pt x="9011976" y="3920359"/>
                  <a:pt x="9001495" y="3892899"/>
                  <a:pt x="9001495" y="3856285"/>
                </a:cubicBezTo>
                <a:cubicBezTo>
                  <a:pt x="9001495" y="3837978"/>
                  <a:pt x="9004447" y="3822033"/>
                  <a:pt x="9010353" y="3808450"/>
                </a:cubicBezTo>
                <a:cubicBezTo>
                  <a:pt x="9016258" y="3794868"/>
                  <a:pt x="9024082" y="3783500"/>
                  <a:pt x="9033827" y="3774346"/>
                </a:cubicBezTo>
                <a:cubicBezTo>
                  <a:pt x="9043570" y="3765192"/>
                  <a:pt x="9055086" y="3758253"/>
                  <a:pt x="9068375" y="3753529"/>
                </a:cubicBezTo>
                <a:cubicBezTo>
                  <a:pt x="9081661" y="3748805"/>
                  <a:pt x="9095687" y="3746442"/>
                  <a:pt x="9110451" y="3746442"/>
                </a:cubicBezTo>
                <a:cubicBezTo>
                  <a:pt x="9126987" y="3746442"/>
                  <a:pt x="9142341" y="3748657"/>
                  <a:pt x="9156514" y="3753086"/>
                </a:cubicBezTo>
                <a:cubicBezTo>
                  <a:pt x="9170687" y="3757515"/>
                  <a:pt x="9182794" y="3762092"/>
                  <a:pt x="9192833" y="3766816"/>
                </a:cubicBezTo>
                <a:cubicBezTo>
                  <a:pt x="9199920" y="3759730"/>
                  <a:pt x="9206120" y="3751314"/>
                  <a:pt x="9211435" y="3741570"/>
                </a:cubicBezTo>
                <a:cubicBezTo>
                  <a:pt x="9216750" y="3731826"/>
                  <a:pt x="9219407" y="3721344"/>
                  <a:pt x="9219407" y="3710124"/>
                </a:cubicBezTo>
                <a:cubicBezTo>
                  <a:pt x="9219407" y="3685911"/>
                  <a:pt x="9207892" y="3666128"/>
                  <a:pt x="9184861" y="3650773"/>
                </a:cubicBezTo>
                <a:cubicBezTo>
                  <a:pt x="9161829" y="3635419"/>
                  <a:pt x="9129054" y="3627742"/>
                  <a:pt x="9086534" y="3627742"/>
                </a:cubicBezTo>
                <a:close/>
                <a:moveTo>
                  <a:pt x="8566869" y="3627742"/>
                </a:moveTo>
                <a:cubicBezTo>
                  <a:pt x="8532026" y="3627742"/>
                  <a:pt x="8500432" y="3633057"/>
                  <a:pt x="8472086" y="3643687"/>
                </a:cubicBezTo>
                <a:cubicBezTo>
                  <a:pt x="8443739" y="3654317"/>
                  <a:pt x="8419379" y="3669523"/>
                  <a:pt x="8399004" y="3689307"/>
                </a:cubicBezTo>
                <a:cubicBezTo>
                  <a:pt x="8378631" y="3709090"/>
                  <a:pt x="8362833" y="3733155"/>
                  <a:pt x="8351613" y="3761501"/>
                </a:cubicBezTo>
                <a:cubicBezTo>
                  <a:pt x="8340393" y="3789848"/>
                  <a:pt x="8334783" y="3821442"/>
                  <a:pt x="8334783" y="3856285"/>
                </a:cubicBezTo>
                <a:cubicBezTo>
                  <a:pt x="8334783" y="3891718"/>
                  <a:pt x="8340393" y="3923607"/>
                  <a:pt x="8351613" y="3951954"/>
                </a:cubicBezTo>
                <a:cubicBezTo>
                  <a:pt x="8362833" y="3980300"/>
                  <a:pt x="8378631" y="4004365"/>
                  <a:pt x="8399004" y="4024148"/>
                </a:cubicBezTo>
                <a:cubicBezTo>
                  <a:pt x="8419379" y="4043932"/>
                  <a:pt x="8443739" y="4059139"/>
                  <a:pt x="8472086" y="4069768"/>
                </a:cubicBezTo>
                <a:cubicBezTo>
                  <a:pt x="8500432" y="4080398"/>
                  <a:pt x="8532026" y="4085713"/>
                  <a:pt x="8566869" y="4085713"/>
                </a:cubicBezTo>
                <a:cubicBezTo>
                  <a:pt x="8601711" y="4085713"/>
                  <a:pt x="8633305" y="4080694"/>
                  <a:pt x="8661652" y="4070654"/>
                </a:cubicBezTo>
                <a:cubicBezTo>
                  <a:pt x="8689998" y="4060615"/>
                  <a:pt x="8714359" y="4045851"/>
                  <a:pt x="8734732" y="4026363"/>
                </a:cubicBezTo>
                <a:cubicBezTo>
                  <a:pt x="8755107" y="4006875"/>
                  <a:pt x="8770903" y="3982810"/>
                  <a:pt x="8782124" y="3954168"/>
                </a:cubicBezTo>
                <a:cubicBezTo>
                  <a:pt x="8793344" y="3925527"/>
                  <a:pt x="8798955" y="3892899"/>
                  <a:pt x="8798955" y="3856285"/>
                </a:cubicBezTo>
                <a:cubicBezTo>
                  <a:pt x="8798955" y="3822033"/>
                  <a:pt x="8793344" y="3790734"/>
                  <a:pt x="8782124" y="3762387"/>
                </a:cubicBezTo>
                <a:cubicBezTo>
                  <a:pt x="8770903" y="3734041"/>
                  <a:pt x="8755107" y="3709976"/>
                  <a:pt x="8734732" y="3690193"/>
                </a:cubicBezTo>
                <a:cubicBezTo>
                  <a:pt x="8714359" y="3670409"/>
                  <a:pt x="8689998" y="3655055"/>
                  <a:pt x="8661652" y="3644130"/>
                </a:cubicBezTo>
                <a:cubicBezTo>
                  <a:pt x="8633305" y="3633204"/>
                  <a:pt x="8601711" y="3627742"/>
                  <a:pt x="8566869" y="3627742"/>
                </a:cubicBezTo>
                <a:close/>
                <a:moveTo>
                  <a:pt x="7674623" y="3627742"/>
                </a:moveTo>
                <a:cubicBezTo>
                  <a:pt x="7640962" y="3627742"/>
                  <a:pt x="7610548" y="3631285"/>
                  <a:pt x="7583384" y="3638372"/>
                </a:cubicBezTo>
                <a:cubicBezTo>
                  <a:pt x="7556218" y="3645458"/>
                  <a:pt x="7533481" y="3654907"/>
                  <a:pt x="7515176" y="3666718"/>
                </a:cubicBezTo>
                <a:cubicBezTo>
                  <a:pt x="7503364" y="3674986"/>
                  <a:pt x="7494063" y="3684139"/>
                  <a:pt x="7487272" y="3694179"/>
                </a:cubicBezTo>
                <a:cubicBezTo>
                  <a:pt x="7480480" y="3704218"/>
                  <a:pt x="7477084" y="3717210"/>
                  <a:pt x="7477085" y="3733155"/>
                </a:cubicBezTo>
                <a:lnTo>
                  <a:pt x="7477085" y="4158351"/>
                </a:lnTo>
                <a:cubicBezTo>
                  <a:pt x="7477084" y="4173115"/>
                  <a:pt x="7478856" y="4185073"/>
                  <a:pt x="7482400" y="4194227"/>
                </a:cubicBezTo>
                <a:cubicBezTo>
                  <a:pt x="7485943" y="4203380"/>
                  <a:pt x="7491258" y="4210615"/>
                  <a:pt x="7498345" y="4215930"/>
                </a:cubicBezTo>
                <a:cubicBezTo>
                  <a:pt x="7505431" y="4221245"/>
                  <a:pt x="7514141" y="4224788"/>
                  <a:pt x="7524477" y="4226559"/>
                </a:cubicBezTo>
                <a:cubicBezTo>
                  <a:pt x="7534810" y="4228331"/>
                  <a:pt x="7546474" y="4229217"/>
                  <a:pt x="7559467" y="4229217"/>
                </a:cubicBezTo>
                <a:cubicBezTo>
                  <a:pt x="7573049" y="4229217"/>
                  <a:pt x="7586336" y="4228183"/>
                  <a:pt x="7599329" y="4226117"/>
                </a:cubicBezTo>
                <a:cubicBezTo>
                  <a:pt x="7612320" y="4224050"/>
                  <a:pt x="7621769" y="4222130"/>
                  <a:pt x="7627675" y="4220359"/>
                </a:cubicBezTo>
                <a:lnTo>
                  <a:pt x="7627675" y="4073312"/>
                </a:lnTo>
                <a:cubicBezTo>
                  <a:pt x="7649524" y="4080989"/>
                  <a:pt x="7673147" y="4084827"/>
                  <a:pt x="7698541" y="4084827"/>
                </a:cubicBezTo>
                <a:cubicBezTo>
                  <a:pt x="7732202" y="4084827"/>
                  <a:pt x="7762763" y="4080103"/>
                  <a:pt x="7790223" y="4070654"/>
                </a:cubicBezTo>
                <a:cubicBezTo>
                  <a:pt x="7817684" y="4061205"/>
                  <a:pt x="7841159" y="4046885"/>
                  <a:pt x="7860647" y="4027692"/>
                </a:cubicBezTo>
                <a:cubicBezTo>
                  <a:pt x="7880135" y="4008499"/>
                  <a:pt x="7895194" y="3984729"/>
                  <a:pt x="7905824" y="3956383"/>
                </a:cubicBezTo>
                <a:cubicBezTo>
                  <a:pt x="7916453" y="3928036"/>
                  <a:pt x="7921769" y="3894966"/>
                  <a:pt x="7921769" y="3857171"/>
                </a:cubicBezTo>
                <a:cubicBezTo>
                  <a:pt x="7921769" y="3817604"/>
                  <a:pt x="7915568" y="3783500"/>
                  <a:pt x="7903166" y="3754858"/>
                </a:cubicBezTo>
                <a:cubicBezTo>
                  <a:pt x="7890765" y="3726216"/>
                  <a:pt x="7873638" y="3702446"/>
                  <a:pt x="7851788" y="3683549"/>
                </a:cubicBezTo>
                <a:cubicBezTo>
                  <a:pt x="7829938" y="3664651"/>
                  <a:pt x="7803806" y="3650626"/>
                  <a:pt x="7773393" y="3641472"/>
                </a:cubicBezTo>
                <a:cubicBezTo>
                  <a:pt x="7742979" y="3632319"/>
                  <a:pt x="7710057" y="3627742"/>
                  <a:pt x="7674623" y="3627742"/>
                </a:cubicBezTo>
                <a:close/>
                <a:moveTo>
                  <a:pt x="7013189" y="3627742"/>
                </a:moveTo>
                <a:cubicBezTo>
                  <a:pt x="6985432" y="3627742"/>
                  <a:pt x="6958267" y="3632023"/>
                  <a:pt x="6931693" y="3640586"/>
                </a:cubicBezTo>
                <a:cubicBezTo>
                  <a:pt x="6905117" y="3649149"/>
                  <a:pt x="6881496" y="3662437"/>
                  <a:pt x="6860827" y="3680449"/>
                </a:cubicBezTo>
                <a:cubicBezTo>
                  <a:pt x="6840158" y="3698460"/>
                  <a:pt x="6823475" y="3721492"/>
                  <a:pt x="6810777" y="3749543"/>
                </a:cubicBezTo>
                <a:cubicBezTo>
                  <a:pt x="6798080" y="3777594"/>
                  <a:pt x="6791732" y="3811108"/>
                  <a:pt x="6791733" y="3850084"/>
                </a:cubicBezTo>
                <a:cubicBezTo>
                  <a:pt x="6791732" y="3889651"/>
                  <a:pt x="6798080" y="3924198"/>
                  <a:pt x="6810777" y="3953725"/>
                </a:cubicBezTo>
                <a:cubicBezTo>
                  <a:pt x="6823475" y="3983253"/>
                  <a:pt x="6840896" y="4007761"/>
                  <a:pt x="6863041" y="4027249"/>
                </a:cubicBezTo>
                <a:cubicBezTo>
                  <a:pt x="6885187" y="4046737"/>
                  <a:pt x="6911171" y="4061353"/>
                  <a:pt x="6940994" y="4071097"/>
                </a:cubicBezTo>
                <a:cubicBezTo>
                  <a:pt x="6970816" y="4080841"/>
                  <a:pt x="7003149" y="4085713"/>
                  <a:pt x="7037992" y="4085713"/>
                </a:cubicBezTo>
                <a:cubicBezTo>
                  <a:pt x="7058661" y="4085713"/>
                  <a:pt x="7080807" y="4083942"/>
                  <a:pt x="7104429" y="4080398"/>
                </a:cubicBezTo>
                <a:cubicBezTo>
                  <a:pt x="7128050" y="4076855"/>
                  <a:pt x="7149310" y="4070064"/>
                  <a:pt x="7168208" y="4060024"/>
                </a:cubicBezTo>
                <a:cubicBezTo>
                  <a:pt x="7193010" y="4047032"/>
                  <a:pt x="7205412" y="4027249"/>
                  <a:pt x="7205413" y="4000674"/>
                </a:cubicBezTo>
                <a:cubicBezTo>
                  <a:pt x="7205412" y="3988863"/>
                  <a:pt x="7202164" y="3977643"/>
                  <a:pt x="7195668" y="3967013"/>
                </a:cubicBezTo>
                <a:cubicBezTo>
                  <a:pt x="7189172" y="3956383"/>
                  <a:pt x="7181200" y="3948115"/>
                  <a:pt x="7171751" y="3942210"/>
                </a:cubicBezTo>
                <a:cubicBezTo>
                  <a:pt x="7158168" y="3950477"/>
                  <a:pt x="7140600" y="3957712"/>
                  <a:pt x="7119045" y="3963912"/>
                </a:cubicBezTo>
                <a:cubicBezTo>
                  <a:pt x="7097489" y="3970113"/>
                  <a:pt x="7074605" y="3973214"/>
                  <a:pt x="7050394" y="3973214"/>
                </a:cubicBezTo>
                <a:cubicBezTo>
                  <a:pt x="7024409" y="3973214"/>
                  <a:pt x="7001377" y="3968342"/>
                  <a:pt x="6981299" y="3958597"/>
                </a:cubicBezTo>
                <a:cubicBezTo>
                  <a:pt x="6961220" y="3948853"/>
                  <a:pt x="6947932" y="3934237"/>
                  <a:pt x="6941437" y="3914749"/>
                </a:cubicBezTo>
                <a:lnTo>
                  <a:pt x="7160236" y="3881974"/>
                </a:lnTo>
                <a:cubicBezTo>
                  <a:pt x="7180314" y="3879021"/>
                  <a:pt x="7195964" y="3872230"/>
                  <a:pt x="7207185" y="3861600"/>
                </a:cubicBezTo>
                <a:cubicBezTo>
                  <a:pt x="7218405" y="3850970"/>
                  <a:pt x="7224014" y="3835616"/>
                  <a:pt x="7224015" y="3815537"/>
                </a:cubicBezTo>
                <a:cubicBezTo>
                  <a:pt x="7224014" y="3788371"/>
                  <a:pt x="7218848" y="3763273"/>
                  <a:pt x="7208513" y="3740242"/>
                </a:cubicBezTo>
                <a:cubicBezTo>
                  <a:pt x="7198178" y="3717210"/>
                  <a:pt x="7183709" y="3697427"/>
                  <a:pt x="7165107" y="3680891"/>
                </a:cubicBezTo>
                <a:cubicBezTo>
                  <a:pt x="7146505" y="3664356"/>
                  <a:pt x="7124359" y="3651364"/>
                  <a:pt x="7098671" y="3641915"/>
                </a:cubicBezTo>
                <a:cubicBezTo>
                  <a:pt x="7072981" y="3632466"/>
                  <a:pt x="7044487" y="3627742"/>
                  <a:pt x="7013189" y="3627742"/>
                </a:cubicBezTo>
                <a:close/>
                <a:moveTo>
                  <a:pt x="6515450" y="3627742"/>
                </a:moveTo>
                <a:cubicBezTo>
                  <a:pt x="6482379" y="3627742"/>
                  <a:pt x="6451818" y="3632023"/>
                  <a:pt x="6423767" y="3640586"/>
                </a:cubicBezTo>
                <a:cubicBezTo>
                  <a:pt x="6395716" y="3649149"/>
                  <a:pt x="6371504" y="3662142"/>
                  <a:pt x="6351130" y="3679563"/>
                </a:cubicBezTo>
                <a:cubicBezTo>
                  <a:pt x="6330755" y="3696984"/>
                  <a:pt x="6314811" y="3718982"/>
                  <a:pt x="6303295" y="3745557"/>
                </a:cubicBezTo>
                <a:cubicBezTo>
                  <a:pt x="6291779" y="3772131"/>
                  <a:pt x="6286022" y="3803431"/>
                  <a:pt x="6286022" y="3839454"/>
                </a:cubicBezTo>
                <a:cubicBezTo>
                  <a:pt x="6286022" y="3876068"/>
                  <a:pt x="6291484" y="3907663"/>
                  <a:pt x="6302410" y="3934237"/>
                </a:cubicBezTo>
                <a:cubicBezTo>
                  <a:pt x="6313334" y="3960812"/>
                  <a:pt x="6327803" y="3982515"/>
                  <a:pt x="6345814" y="3999345"/>
                </a:cubicBezTo>
                <a:cubicBezTo>
                  <a:pt x="6363826" y="4016176"/>
                  <a:pt x="6384791" y="4028578"/>
                  <a:pt x="6408708" y="4036550"/>
                </a:cubicBezTo>
                <a:cubicBezTo>
                  <a:pt x="6432625" y="4044522"/>
                  <a:pt x="6457871" y="4048509"/>
                  <a:pt x="6484446" y="4048509"/>
                </a:cubicBezTo>
                <a:cubicBezTo>
                  <a:pt x="6519289" y="4048509"/>
                  <a:pt x="6548816" y="4043194"/>
                  <a:pt x="6573029" y="4032564"/>
                </a:cubicBezTo>
                <a:lnTo>
                  <a:pt x="6573029" y="4046737"/>
                </a:lnTo>
                <a:cubicBezTo>
                  <a:pt x="6573029" y="4070359"/>
                  <a:pt x="6563580" y="4087485"/>
                  <a:pt x="6544683" y="4098115"/>
                </a:cubicBezTo>
                <a:cubicBezTo>
                  <a:pt x="6525785" y="4108745"/>
                  <a:pt x="6500390" y="4114060"/>
                  <a:pt x="6468502" y="4114060"/>
                </a:cubicBezTo>
                <a:cubicBezTo>
                  <a:pt x="6445469" y="4114060"/>
                  <a:pt x="6423177" y="4110812"/>
                  <a:pt x="6401621" y="4104316"/>
                </a:cubicBezTo>
                <a:cubicBezTo>
                  <a:pt x="6380066" y="4097820"/>
                  <a:pt x="6360726" y="4089847"/>
                  <a:pt x="6343600" y="4080398"/>
                </a:cubicBezTo>
                <a:cubicBezTo>
                  <a:pt x="6336513" y="4085713"/>
                  <a:pt x="6330165" y="4093538"/>
                  <a:pt x="6324555" y="4103873"/>
                </a:cubicBezTo>
                <a:cubicBezTo>
                  <a:pt x="6318945" y="4114207"/>
                  <a:pt x="6316139" y="4126166"/>
                  <a:pt x="6316139" y="4139749"/>
                </a:cubicBezTo>
                <a:cubicBezTo>
                  <a:pt x="6316139" y="4172229"/>
                  <a:pt x="6331494" y="4195703"/>
                  <a:pt x="6362202" y="4210172"/>
                </a:cubicBezTo>
                <a:cubicBezTo>
                  <a:pt x="6392911" y="4224640"/>
                  <a:pt x="6435136" y="4231874"/>
                  <a:pt x="6488875" y="4231874"/>
                </a:cubicBezTo>
                <a:cubicBezTo>
                  <a:pt x="6520175" y="4231874"/>
                  <a:pt x="6549554" y="4228331"/>
                  <a:pt x="6577015" y="4221245"/>
                </a:cubicBezTo>
                <a:cubicBezTo>
                  <a:pt x="6604475" y="4214158"/>
                  <a:pt x="6628393" y="4203085"/>
                  <a:pt x="6648767" y="4188026"/>
                </a:cubicBezTo>
                <a:cubicBezTo>
                  <a:pt x="6669141" y="4172967"/>
                  <a:pt x="6685233" y="4154069"/>
                  <a:pt x="6697044" y="4131333"/>
                </a:cubicBezTo>
                <a:cubicBezTo>
                  <a:pt x="6708855" y="4108597"/>
                  <a:pt x="6714761" y="4081580"/>
                  <a:pt x="6714761" y="4050280"/>
                </a:cubicBezTo>
                <a:lnTo>
                  <a:pt x="6714761" y="3740242"/>
                </a:lnTo>
                <a:cubicBezTo>
                  <a:pt x="6714761" y="3724297"/>
                  <a:pt x="6711365" y="3711305"/>
                  <a:pt x="6704574" y="3701265"/>
                </a:cubicBezTo>
                <a:cubicBezTo>
                  <a:pt x="6697782" y="3691226"/>
                  <a:pt x="6688481" y="3682073"/>
                  <a:pt x="6676670" y="3673805"/>
                </a:cubicBezTo>
                <a:cubicBezTo>
                  <a:pt x="6657773" y="3660222"/>
                  <a:pt x="6634593" y="3649149"/>
                  <a:pt x="6607133" y="3640586"/>
                </a:cubicBezTo>
                <a:cubicBezTo>
                  <a:pt x="6579672" y="3632023"/>
                  <a:pt x="6549111" y="3627742"/>
                  <a:pt x="6515450" y="3627742"/>
                </a:cubicBezTo>
                <a:close/>
                <a:moveTo>
                  <a:pt x="5996900" y="3627742"/>
                </a:moveTo>
                <a:cubicBezTo>
                  <a:pt x="5976231" y="3627742"/>
                  <a:pt x="5954232" y="3629218"/>
                  <a:pt x="5930906" y="3632171"/>
                </a:cubicBezTo>
                <a:cubicBezTo>
                  <a:pt x="5907578" y="3635124"/>
                  <a:pt x="5887352" y="3639848"/>
                  <a:pt x="5870227" y="3646344"/>
                </a:cubicBezTo>
                <a:cubicBezTo>
                  <a:pt x="5854873" y="3652840"/>
                  <a:pt x="5843504" y="3660665"/>
                  <a:pt x="5836122" y="3669819"/>
                </a:cubicBezTo>
                <a:cubicBezTo>
                  <a:pt x="5828740" y="3678972"/>
                  <a:pt x="5825050" y="3691226"/>
                  <a:pt x="5825050" y="3706580"/>
                </a:cubicBezTo>
                <a:cubicBezTo>
                  <a:pt x="5825050" y="3718391"/>
                  <a:pt x="5827707" y="3729759"/>
                  <a:pt x="5833022" y="3740685"/>
                </a:cubicBezTo>
                <a:cubicBezTo>
                  <a:pt x="5838337" y="3751610"/>
                  <a:pt x="5844834" y="3759730"/>
                  <a:pt x="5852510" y="3765045"/>
                </a:cubicBezTo>
                <a:cubicBezTo>
                  <a:pt x="5869637" y="3757958"/>
                  <a:pt x="5888829" y="3752053"/>
                  <a:pt x="5910090" y="3747328"/>
                </a:cubicBezTo>
                <a:cubicBezTo>
                  <a:pt x="5931348" y="3742604"/>
                  <a:pt x="5953199" y="3740242"/>
                  <a:pt x="5975640" y="3740242"/>
                </a:cubicBezTo>
                <a:cubicBezTo>
                  <a:pt x="6003986" y="3740242"/>
                  <a:pt x="6025689" y="3743933"/>
                  <a:pt x="6040749" y="3751314"/>
                </a:cubicBezTo>
                <a:cubicBezTo>
                  <a:pt x="6055807" y="3758696"/>
                  <a:pt x="6063336" y="3770950"/>
                  <a:pt x="6063337" y="3788076"/>
                </a:cubicBezTo>
                <a:lnTo>
                  <a:pt x="6063337" y="3794277"/>
                </a:lnTo>
                <a:lnTo>
                  <a:pt x="5947294" y="3806678"/>
                </a:lnTo>
                <a:cubicBezTo>
                  <a:pt x="5896506" y="3811993"/>
                  <a:pt x="5859007" y="3825576"/>
                  <a:pt x="5834795" y="3847426"/>
                </a:cubicBezTo>
                <a:cubicBezTo>
                  <a:pt x="5810581" y="3869277"/>
                  <a:pt x="5798476" y="3900576"/>
                  <a:pt x="5798476" y="3941324"/>
                </a:cubicBezTo>
                <a:cubicBezTo>
                  <a:pt x="5798476" y="3965536"/>
                  <a:pt x="5803347" y="3986796"/>
                  <a:pt x="5813091" y="4005103"/>
                </a:cubicBezTo>
                <a:cubicBezTo>
                  <a:pt x="5822835" y="4023410"/>
                  <a:pt x="5836713" y="4038469"/>
                  <a:pt x="5854725" y="4050280"/>
                </a:cubicBezTo>
                <a:cubicBezTo>
                  <a:pt x="5872737" y="4062091"/>
                  <a:pt x="5894292" y="4070950"/>
                  <a:pt x="5919390" y="4076855"/>
                </a:cubicBezTo>
                <a:cubicBezTo>
                  <a:pt x="5944488" y="4082761"/>
                  <a:pt x="5972687" y="4085713"/>
                  <a:pt x="6003986" y="4085713"/>
                </a:cubicBezTo>
                <a:cubicBezTo>
                  <a:pt x="6073671" y="4085713"/>
                  <a:pt x="6127706" y="4074198"/>
                  <a:pt x="6166092" y="4051166"/>
                </a:cubicBezTo>
                <a:cubicBezTo>
                  <a:pt x="6177903" y="4044080"/>
                  <a:pt x="6188090" y="4035664"/>
                  <a:pt x="6196653" y="4025920"/>
                </a:cubicBezTo>
                <a:cubicBezTo>
                  <a:pt x="6205215" y="4016176"/>
                  <a:pt x="6209497" y="4003627"/>
                  <a:pt x="6209498" y="3988273"/>
                </a:cubicBezTo>
                <a:lnTo>
                  <a:pt x="6209498" y="3789848"/>
                </a:lnTo>
                <a:cubicBezTo>
                  <a:pt x="6209497" y="3762092"/>
                  <a:pt x="6204478" y="3738027"/>
                  <a:pt x="6194439" y="3717653"/>
                </a:cubicBezTo>
                <a:cubicBezTo>
                  <a:pt x="6184399" y="3697279"/>
                  <a:pt x="6170078" y="3680449"/>
                  <a:pt x="6151476" y="3667161"/>
                </a:cubicBezTo>
                <a:cubicBezTo>
                  <a:pt x="6132874" y="3653874"/>
                  <a:pt x="6110433" y="3643982"/>
                  <a:pt x="6084153" y="3637486"/>
                </a:cubicBezTo>
                <a:cubicBezTo>
                  <a:pt x="6057873" y="3630990"/>
                  <a:pt x="6028789" y="3627742"/>
                  <a:pt x="5996900" y="3627742"/>
                </a:cubicBezTo>
                <a:close/>
                <a:moveTo>
                  <a:pt x="5010502" y="3627742"/>
                </a:moveTo>
                <a:cubicBezTo>
                  <a:pt x="4977430" y="3627742"/>
                  <a:pt x="4946869" y="3632023"/>
                  <a:pt x="4918819" y="3640586"/>
                </a:cubicBezTo>
                <a:cubicBezTo>
                  <a:pt x="4890766" y="3649149"/>
                  <a:pt x="4866554" y="3662142"/>
                  <a:pt x="4846181" y="3679563"/>
                </a:cubicBezTo>
                <a:cubicBezTo>
                  <a:pt x="4825806" y="3696984"/>
                  <a:pt x="4809862" y="3718982"/>
                  <a:pt x="4798347" y="3745557"/>
                </a:cubicBezTo>
                <a:cubicBezTo>
                  <a:pt x="4786831" y="3772131"/>
                  <a:pt x="4781072" y="3803431"/>
                  <a:pt x="4781072" y="3839454"/>
                </a:cubicBezTo>
                <a:cubicBezTo>
                  <a:pt x="4781072" y="3876068"/>
                  <a:pt x="4786535" y="3907663"/>
                  <a:pt x="4797460" y="3934237"/>
                </a:cubicBezTo>
                <a:cubicBezTo>
                  <a:pt x="4808384" y="3960812"/>
                  <a:pt x="4822853" y="3982515"/>
                  <a:pt x="4840866" y="3999345"/>
                </a:cubicBezTo>
                <a:cubicBezTo>
                  <a:pt x="4858878" y="4016176"/>
                  <a:pt x="4879842" y="4028578"/>
                  <a:pt x="4903759" y="4036550"/>
                </a:cubicBezTo>
                <a:cubicBezTo>
                  <a:pt x="4927677" y="4044522"/>
                  <a:pt x="4952924" y="4048509"/>
                  <a:pt x="4979498" y="4048509"/>
                </a:cubicBezTo>
                <a:cubicBezTo>
                  <a:pt x="5014340" y="4048509"/>
                  <a:pt x="5043867" y="4043194"/>
                  <a:pt x="5068080" y="4032564"/>
                </a:cubicBezTo>
                <a:lnTo>
                  <a:pt x="5068080" y="4046737"/>
                </a:lnTo>
                <a:cubicBezTo>
                  <a:pt x="5068079" y="4070359"/>
                  <a:pt x="5058631" y="4087485"/>
                  <a:pt x="5039734" y="4098115"/>
                </a:cubicBezTo>
                <a:cubicBezTo>
                  <a:pt x="5020837" y="4108745"/>
                  <a:pt x="4995442" y="4114060"/>
                  <a:pt x="4963553" y="4114060"/>
                </a:cubicBezTo>
                <a:cubicBezTo>
                  <a:pt x="4940520" y="4114060"/>
                  <a:pt x="4918229" y="4110812"/>
                  <a:pt x="4896673" y="4104316"/>
                </a:cubicBezTo>
                <a:cubicBezTo>
                  <a:pt x="4875118" y="4097820"/>
                  <a:pt x="4855777" y="4089847"/>
                  <a:pt x="4838651" y="4080398"/>
                </a:cubicBezTo>
                <a:cubicBezTo>
                  <a:pt x="4831565" y="4085713"/>
                  <a:pt x="4825216" y="4093538"/>
                  <a:pt x="4819606" y="4103873"/>
                </a:cubicBezTo>
                <a:cubicBezTo>
                  <a:pt x="4813995" y="4114207"/>
                  <a:pt x="4811190" y="4126166"/>
                  <a:pt x="4811190" y="4139749"/>
                </a:cubicBezTo>
                <a:cubicBezTo>
                  <a:pt x="4811190" y="4172229"/>
                  <a:pt x="4826544" y="4195703"/>
                  <a:pt x="4857253" y="4210172"/>
                </a:cubicBezTo>
                <a:cubicBezTo>
                  <a:pt x="4887962" y="4224640"/>
                  <a:pt x="4930186" y="4231874"/>
                  <a:pt x="4983926" y="4231874"/>
                </a:cubicBezTo>
                <a:cubicBezTo>
                  <a:pt x="5015225" y="4231874"/>
                  <a:pt x="5044605" y="4228331"/>
                  <a:pt x="5072066" y="4221245"/>
                </a:cubicBezTo>
                <a:cubicBezTo>
                  <a:pt x="5099525" y="4214158"/>
                  <a:pt x="5123444" y="4203085"/>
                  <a:pt x="5143817" y="4188026"/>
                </a:cubicBezTo>
                <a:cubicBezTo>
                  <a:pt x="5164191" y="4172967"/>
                  <a:pt x="5180284" y="4154069"/>
                  <a:pt x="5192095" y="4131333"/>
                </a:cubicBezTo>
                <a:cubicBezTo>
                  <a:pt x="5203906" y="4108597"/>
                  <a:pt x="5209811" y="4081580"/>
                  <a:pt x="5209811" y="4050280"/>
                </a:cubicBezTo>
                <a:lnTo>
                  <a:pt x="5209811" y="3740242"/>
                </a:lnTo>
                <a:cubicBezTo>
                  <a:pt x="5209811" y="3724297"/>
                  <a:pt x="5206415" y="3711305"/>
                  <a:pt x="5199624" y="3701265"/>
                </a:cubicBezTo>
                <a:cubicBezTo>
                  <a:pt x="5192832" y="3691226"/>
                  <a:pt x="5183531" y="3682073"/>
                  <a:pt x="5171721" y="3673805"/>
                </a:cubicBezTo>
                <a:cubicBezTo>
                  <a:pt x="5152823" y="3660222"/>
                  <a:pt x="5129644" y="3649149"/>
                  <a:pt x="5102183" y="3640586"/>
                </a:cubicBezTo>
                <a:cubicBezTo>
                  <a:pt x="5074723" y="3632023"/>
                  <a:pt x="5044162" y="3627742"/>
                  <a:pt x="5010502" y="3627742"/>
                </a:cubicBezTo>
                <a:close/>
                <a:moveTo>
                  <a:pt x="4501466" y="3627742"/>
                </a:moveTo>
                <a:cubicBezTo>
                  <a:pt x="4464262" y="3627742"/>
                  <a:pt x="4430452" y="3632171"/>
                  <a:pt x="4400039" y="3641029"/>
                </a:cubicBezTo>
                <a:cubicBezTo>
                  <a:pt x="4369626" y="3649888"/>
                  <a:pt x="4344379" y="3661403"/>
                  <a:pt x="4324302" y="3675576"/>
                </a:cubicBezTo>
                <a:cubicBezTo>
                  <a:pt x="4312490" y="3683844"/>
                  <a:pt x="4303189" y="3692998"/>
                  <a:pt x="4296398" y="3703037"/>
                </a:cubicBezTo>
                <a:cubicBezTo>
                  <a:pt x="4289606" y="3713076"/>
                  <a:pt x="4286210" y="3726068"/>
                  <a:pt x="4286210" y="3742013"/>
                </a:cubicBezTo>
                <a:lnTo>
                  <a:pt x="4286210" y="4007761"/>
                </a:lnTo>
                <a:cubicBezTo>
                  <a:pt x="4286210" y="4022525"/>
                  <a:pt x="4288130" y="4034483"/>
                  <a:pt x="4291969" y="4043637"/>
                </a:cubicBezTo>
                <a:cubicBezTo>
                  <a:pt x="4295807" y="4052790"/>
                  <a:pt x="4301269" y="4060024"/>
                  <a:pt x="4308356" y="4065339"/>
                </a:cubicBezTo>
                <a:cubicBezTo>
                  <a:pt x="4315443" y="4070654"/>
                  <a:pt x="4324153" y="4074198"/>
                  <a:pt x="4334489" y="4075969"/>
                </a:cubicBezTo>
                <a:cubicBezTo>
                  <a:pt x="4344822" y="4077741"/>
                  <a:pt x="4356486" y="4078627"/>
                  <a:pt x="4369478" y="4078627"/>
                </a:cubicBezTo>
                <a:cubicBezTo>
                  <a:pt x="4383061" y="4078627"/>
                  <a:pt x="4396201" y="4077741"/>
                  <a:pt x="4408897" y="4075969"/>
                </a:cubicBezTo>
                <a:cubicBezTo>
                  <a:pt x="4421594" y="4074198"/>
                  <a:pt x="4430895" y="4072426"/>
                  <a:pt x="4436801" y="4070654"/>
                </a:cubicBezTo>
                <a:lnTo>
                  <a:pt x="4436801" y="3763273"/>
                </a:lnTo>
                <a:cubicBezTo>
                  <a:pt x="4445068" y="3757368"/>
                  <a:pt x="4454960" y="3752938"/>
                  <a:pt x="4466477" y="3749986"/>
                </a:cubicBezTo>
                <a:cubicBezTo>
                  <a:pt x="4477991" y="3747033"/>
                  <a:pt x="4489656" y="3745557"/>
                  <a:pt x="4501466" y="3745557"/>
                </a:cubicBezTo>
                <a:cubicBezTo>
                  <a:pt x="4519183" y="3745557"/>
                  <a:pt x="4533208" y="3749838"/>
                  <a:pt x="4543542" y="3758401"/>
                </a:cubicBezTo>
                <a:cubicBezTo>
                  <a:pt x="4553877" y="3766964"/>
                  <a:pt x="4559044" y="3780399"/>
                  <a:pt x="4559044" y="3798706"/>
                </a:cubicBezTo>
                <a:lnTo>
                  <a:pt x="4559044" y="4007761"/>
                </a:lnTo>
                <a:cubicBezTo>
                  <a:pt x="4559044" y="4022525"/>
                  <a:pt x="4560964" y="4034483"/>
                  <a:pt x="4564802" y="4043637"/>
                </a:cubicBezTo>
                <a:cubicBezTo>
                  <a:pt x="4568641" y="4052790"/>
                  <a:pt x="4574103" y="4060024"/>
                  <a:pt x="4581190" y="4065339"/>
                </a:cubicBezTo>
                <a:cubicBezTo>
                  <a:pt x="4588277" y="4070654"/>
                  <a:pt x="4596987" y="4074198"/>
                  <a:pt x="4607322" y="4075969"/>
                </a:cubicBezTo>
                <a:cubicBezTo>
                  <a:pt x="4617658" y="4077741"/>
                  <a:pt x="4629320" y="4078627"/>
                  <a:pt x="4642313" y="4078627"/>
                </a:cubicBezTo>
                <a:cubicBezTo>
                  <a:pt x="4655895" y="4078627"/>
                  <a:pt x="4669036" y="4077741"/>
                  <a:pt x="4681732" y="4075969"/>
                </a:cubicBezTo>
                <a:cubicBezTo>
                  <a:pt x="4694429" y="4074198"/>
                  <a:pt x="4703729" y="4072426"/>
                  <a:pt x="4709635" y="4070654"/>
                </a:cubicBezTo>
                <a:lnTo>
                  <a:pt x="4709635" y="3793391"/>
                </a:lnTo>
                <a:cubicBezTo>
                  <a:pt x="4709635" y="3741423"/>
                  <a:pt x="4691623" y="3700822"/>
                  <a:pt x="4655599" y="3671590"/>
                </a:cubicBezTo>
                <a:cubicBezTo>
                  <a:pt x="4619576" y="3642358"/>
                  <a:pt x="4568198" y="3627742"/>
                  <a:pt x="4501466" y="3627742"/>
                </a:cubicBezTo>
                <a:close/>
                <a:moveTo>
                  <a:pt x="3977602" y="3627742"/>
                </a:moveTo>
                <a:cubicBezTo>
                  <a:pt x="3956932" y="3627742"/>
                  <a:pt x="3934934" y="3629218"/>
                  <a:pt x="3911607" y="3632171"/>
                </a:cubicBezTo>
                <a:cubicBezTo>
                  <a:pt x="3888280" y="3635124"/>
                  <a:pt x="3868054" y="3639848"/>
                  <a:pt x="3850929" y="3646344"/>
                </a:cubicBezTo>
                <a:cubicBezTo>
                  <a:pt x="3835574" y="3652840"/>
                  <a:pt x="3824206" y="3660665"/>
                  <a:pt x="3816825" y="3669819"/>
                </a:cubicBezTo>
                <a:cubicBezTo>
                  <a:pt x="3809443" y="3678972"/>
                  <a:pt x="3805751" y="3691226"/>
                  <a:pt x="3805751" y="3706580"/>
                </a:cubicBezTo>
                <a:cubicBezTo>
                  <a:pt x="3805751" y="3718391"/>
                  <a:pt x="3808409" y="3729759"/>
                  <a:pt x="3813723" y="3740685"/>
                </a:cubicBezTo>
                <a:cubicBezTo>
                  <a:pt x="3819039" y="3751610"/>
                  <a:pt x="3825534" y="3759730"/>
                  <a:pt x="3833211" y="3765045"/>
                </a:cubicBezTo>
                <a:cubicBezTo>
                  <a:pt x="3850338" y="3757958"/>
                  <a:pt x="3869531" y="3752053"/>
                  <a:pt x="3890790" y="3747328"/>
                </a:cubicBezTo>
                <a:cubicBezTo>
                  <a:pt x="3912050" y="3742604"/>
                  <a:pt x="3933901" y="3740242"/>
                  <a:pt x="3956341" y="3740242"/>
                </a:cubicBezTo>
                <a:cubicBezTo>
                  <a:pt x="3984688" y="3740242"/>
                  <a:pt x="4006391" y="3743933"/>
                  <a:pt x="4021450" y="3751314"/>
                </a:cubicBezTo>
                <a:cubicBezTo>
                  <a:pt x="4036509" y="3758696"/>
                  <a:pt x="4044038" y="3770950"/>
                  <a:pt x="4044038" y="3788076"/>
                </a:cubicBezTo>
                <a:lnTo>
                  <a:pt x="4044038" y="3794277"/>
                </a:lnTo>
                <a:lnTo>
                  <a:pt x="3927995" y="3806678"/>
                </a:lnTo>
                <a:cubicBezTo>
                  <a:pt x="3877208" y="3811993"/>
                  <a:pt x="3839707" y="3825576"/>
                  <a:pt x="3815495" y="3847426"/>
                </a:cubicBezTo>
                <a:cubicBezTo>
                  <a:pt x="3791283" y="3869277"/>
                  <a:pt x="3779176" y="3900576"/>
                  <a:pt x="3779176" y="3941324"/>
                </a:cubicBezTo>
                <a:cubicBezTo>
                  <a:pt x="3779176" y="3965536"/>
                  <a:pt x="3784048" y="3986796"/>
                  <a:pt x="3793793" y="4005103"/>
                </a:cubicBezTo>
                <a:cubicBezTo>
                  <a:pt x="3803537" y="4023410"/>
                  <a:pt x="3817415" y="4038469"/>
                  <a:pt x="3835427" y="4050280"/>
                </a:cubicBezTo>
                <a:cubicBezTo>
                  <a:pt x="3853438" y="4062091"/>
                  <a:pt x="3874993" y="4070950"/>
                  <a:pt x="3900092" y="4076855"/>
                </a:cubicBezTo>
                <a:cubicBezTo>
                  <a:pt x="3925191" y="4082761"/>
                  <a:pt x="3953388" y="4085713"/>
                  <a:pt x="3984688" y="4085713"/>
                </a:cubicBezTo>
                <a:cubicBezTo>
                  <a:pt x="4054373" y="4085713"/>
                  <a:pt x="4108409" y="4074198"/>
                  <a:pt x="4146794" y="4051166"/>
                </a:cubicBezTo>
                <a:cubicBezTo>
                  <a:pt x="4158605" y="4044080"/>
                  <a:pt x="4168792" y="4035664"/>
                  <a:pt x="4177355" y="4025920"/>
                </a:cubicBezTo>
                <a:cubicBezTo>
                  <a:pt x="4185916" y="4016176"/>
                  <a:pt x="4190199" y="4003627"/>
                  <a:pt x="4190199" y="3988273"/>
                </a:cubicBezTo>
                <a:lnTo>
                  <a:pt x="4190199" y="3789848"/>
                </a:lnTo>
                <a:cubicBezTo>
                  <a:pt x="4190199" y="3762092"/>
                  <a:pt x="4185179" y="3738027"/>
                  <a:pt x="4175141" y="3717653"/>
                </a:cubicBezTo>
                <a:cubicBezTo>
                  <a:pt x="4165101" y="3697279"/>
                  <a:pt x="4150779" y="3680449"/>
                  <a:pt x="4132178" y="3667161"/>
                </a:cubicBezTo>
                <a:cubicBezTo>
                  <a:pt x="4113575" y="3653874"/>
                  <a:pt x="4091134" y="3643982"/>
                  <a:pt x="4064855" y="3637486"/>
                </a:cubicBezTo>
                <a:cubicBezTo>
                  <a:pt x="4038576" y="3630990"/>
                  <a:pt x="4009491" y="3627742"/>
                  <a:pt x="3977602" y="3627742"/>
                </a:cubicBezTo>
                <a:close/>
                <a:moveTo>
                  <a:pt x="2806027" y="3627742"/>
                </a:moveTo>
                <a:cubicBezTo>
                  <a:pt x="2785357" y="3627742"/>
                  <a:pt x="2763359" y="3629218"/>
                  <a:pt x="2740033" y="3632171"/>
                </a:cubicBezTo>
                <a:cubicBezTo>
                  <a:pt x="2716706" y="3635124"/>
                  <a:pt x="2696479" y="3639848"/>
                  <a:pt x="2679353" y="3646344"/>
                </a:cubicBezTo>
                <a:cubicBezTo>
                  <a:pt x="2663999" y="3652840"/>
                  <a:pt x="2652631" y="3660665"/>
                  <a:pt x="2645249" y="3669819"/>
                </a:cubicBezTo>
                <a:cubicBezTo>
                  <a:pt x="2637867" y="3678972"/>
                  <a:pt x="2634176" y="3691226"/>
                  <a:pt x="2634176" y="3706580"/>
                </a:cubicBezTo>
                <a:cubicBezTo>
                  <a:pt x="2634176" y="3718391"/>
                  <a:pt x="2636834" y="3729759"/>
                  <a:pt x="2642149" y="3740685"/>
                </a:cubicBezTo>
                <a:cubicBezTo>
                  <a:pt x="2647464" y="3751610"/>
                  <a:pt x="2653960" y="3759730"/>
                  <a:pt x="2661637" y="3765045"/>
                </a:cubicBezTo>
                <a:cubicBezTo>
                  <a:pt x="2678763" y="3757958"/>
                  <a:pt x="2697956" y="3752053"/>
                  <a:pt x="2719216" y="3747328"/>
                </a:cubicBezTo>
                <a:cubicBezTo>
                  <a:pt x="2740475" y="3742604"/>
                  <a:pt x="2762326" y="3740242"/>
                  <a:pt x="2784766" y="3740242"/>
                </a:cubicBezTo>
                <a:cubicBezTo>
                  <a:pt x="2813113" y="3740242"/>
                  <a:pt x="2834816" y="3743933"/>
                  <a:pt x="2849875" y="3751314"/>
                </a:cubicBezTo>
                <a:cubicBezTo>
                  <a:pt x="2864934" y="3758696"/>
                  <a:pt x="2872464" y="3770950"/>
                  <a:pt x="2872464" y="3788076"/>
                </a:cubicBezTo>
                <a:lnTo>
                  <a:pt x="2872464" y="3794277"/>
                </a:lnTo>
                <a:lnTo>
                  <a:pt x="2756420" y="3806678"/>
                </a:lnTo>
                <a:cubicBezTo>
                  <a:pt x="2705633" y="3811993"/>
                  <a:pt x="2668133" y="3825576"/>
                  <a:pt x="2643921" y="3847426"/>
                </a:cubicBezTo>
                <a:cubicBezTo>
                  <a:pt x="2619708" y="3869277"/>
                  <a:pt x="2607602" y="3900576"/>
                  <a:pt x="2607602" y="3941324"/>
                </a:cubicBezTo>
                <a:cubicBezTo>
                  <a:pt x="2607602" y="3965536"/>
                  <a:pt x="2612474" y="3986796"/>
                  <a:pt x="2622218" y="4005103"/>
                </a:cubicBezTo>
                <a:cubicBezTo>
                  <a:pt x="2631962" y="4023410"/>
                  <a:pt x="2645839" y="4038469"/>
                  <a:pt x="2663851" y="4050280"/>
                </a:cubicBezTo>
                <a:cubicBezTo>
                  <a:pt x="2681863" y="4062091"/>
                  <a:pt x="2703418" y="4070950"/>
                  <a:pt x="2728516" y="4076855"/>
                </a:cubicBezTo>
                <a:cubicBezTo>
                  <a:pt x="2753615" y="4082761"/>
                  <a:pt x="2781814" y="4085713"/>
                  <a:pt x="2813113" y="4085713"/>
                </a:cubicBezTo>
                <a:cubicBezTo>
                  <a:pt x="2882798" y="4085713"/>
                  <a:pt x="2936833" y="4074198"/>
                  <a:pt x="2975219" y="4051166"/>
                </a:cubicBezTo>
                <a:cubicBezTo>
                  <a:pt x="2987030" y="4044080"/>
                  <a:pt x="2997217" y="4035664"/>
                  <a:pt x="3005780" y="4025920"/>
                </a:cubicBezTo>
                <a:cubicBezTo>
                  <a:pt x="3014343" y="4016176"/>
                  <a:pt x="3018624" y="4003627"/>
                  <a:pt x="3018624" y="3988273"/>
                </a:cubicBezTo>
                <a:lnTo>
                  <a:pt x="3018624" y="3789848"/>
                </a:lnTo>
                <a:cubicBezTo>
                  <a:pt x="3018624" y="3762092"/>
                  <a:pt x="3013605" y="3738027"/>
                  <a:pt x="3003566" y="3717653"/>
                </a:cubicBezTo>
                <a:cubicBezTo>
                  <a:pt x="2993526" y="3697279"/>
                  <a:pt x="2979205" y="3680449"/>
                  <a:pt x="2960603" y="3667161"/>
                </a:cubicBezTo>
                <a:cubicBezTo>
                  <a:pt x="2942001" y="3653874"/>
                  <a:pt x="2919559" y="3643982"/>
                  <a:pt x="2893280" y="3637486"/>
                </a:cubicBezTo>
                <a:cubicBezTo>
                  <a:pt x="2867001" y="3630990"/>
                  <a:pt x="2837916" y="3627742"/>
                  <a:pt x="2806027" y="3627742"/>
                </a:cubicBezTo>
                <a:close/>
                <a:moveTo>
                  <a:pt x="1091526" y="3627742"/>
                </a:moveTo>
                <a:cubicBezTo>
                  <a:pt x="1070857" y="3627742"/>
                  <a:pt x="1048859" y="3629218"/>
                  <a:pt x="1025532" y="3632171"/>
                </a:cubicBezTo>
                <a:cubicBezTo>
                  <a:pt x="1002206" y="3635124"/>
                  <a:pt x="981979" y="3639848"/>
                  <a:pt x="964853" y="3646344"/>
                </a:cubicBezTo>
                <a:cubicBezTo>
                  <a:pt x="949499" y="3652840"/>
                  <a:pt x="938131" y="3660665"/>
                  <a:pt x="930749" y="3669819"/>
                </a:cubicBezTo>
                <a:cubicBezTo>
                  <a:pt x="923367" y="3678972"/>
                  <a:pt x="919676" y="3691226"/>
                  <a:pt x="919676" y="3706580"/>
                </a:cubicBezTo>
                <a:cubicBezTo>
                  <a:pt x="919676" y="3718391"/>
                  <a:pt x="922334" y="3729759"/>
                  <a:pt x="927649" y="3740685"/>
                </a:cubicBezTo>
                <a:cubicBezTo>
                  <a:pt x="932964" y="3751610"/>
                  <a:pt x="939460" y="3759730"/>
                  <a:pt x="947137" y="3765045"/>
                </a:cubicBezTo>
                <a:cubicBezTo>
                  <a:pt x="964263" y="3757958"/>
                  <a:pt x="983455" y="3752053"/>
                  <a:pt x="1004716" y="3747328"/>
                </a:cubicBezTo>
                <a:cubicBezTo>
                  <a:pt x="1025975" y="3742604"/>
                  <a:pt x="1047825" y="3740242"/>
                  <a:pt x="1070267" y="3740242"/>
                </a:cubicBezTo>
                <a:cubicBezTo>
                  <a:pt x="1098613" y="3740242"/>
                  <a:pt x="1120316" y="3743933"/>
                  <a:pt x="1135375" y="3751314"/>
                </a:cubicBezTo>
                <a:cubicBezTo>
                  <a:pt x="1150434" y="3758696"/>
                  <a:pt x="1157963" y="3770950"/>
                  <a:pt x="1157963" y="3788076"/>
                </a:cubicBezTo>
                <a:lnTo>
                  <a:pt x="1157963" y="3794277"/>
                </a:lnTo>
                <a:lnTo>
                  <a:pt x="1041920" y="3806678"/>
                </a:lnTo>
                <a:cubicBezTo>
                  <a:pt x="991133" y="3811993"/>
                  <a:pt x="953633" y="3825576"/>
                  <a:pt x="929420" y="3847426"/>
                </a:cubicBezTo>
                <a:cubicBezTo>
                  <a:pt x="905208" y="3869277"/>
                  <a:pt x="893101" y="3900576"/>
                  <a:pt x="893101" y="3941324"/>
                </a:cubicBezTo>
                <a:cubicBezTo>
                  <a:pt x="893101" y="3965536"/>
                  <a:pt x="897974" y="3986796"/>
                  <a:pt x="907718" y="4005103"/>
                </a:cubicBezTo>
                <a:cubicBezTo>
                  <a:pt x="917462" y="4023410"/>
                  <a:pt x="931340" y="4038469"/>
                  <a:pt x="949351" y="4050280"/>
                </a:cubicBezTo>
                <a:cubicBezTo>
                  <a:pt x="967363" y="4062091"/>
                  <a:pt x="988918" y="4070950"/>
                  <a:pt x="1014017" y="4076855"/>
                </a:cubicBezTo>
                <a:cubicBezTo>
                  <a:pt x="1039115" y="4082761"/>
                  <a:pt x="1067313" y="4085713"/>
                  <a:pt x="1098613" y="4085713"/>
                </a:cubicBezTo>
                <a:cubicBezTo>
                  <a:pt x="1168298" y="4085713"/>
                  <a:pt x="1222333" y="4074198"/>
                  <a:pt x="1260719" y="4051166"/>
                </a:cubicBezTo>
                <a:cubicBezTo>
                  <a:pt x="1272530" y="4044080"/>
                  <a:pt x="1282717" y="4035664"/>
                  <a:pt x="1291280" y="4025920"/>
                </a:cubicBezTo>
                <a:cubicBezTo>
                  <a:pt x="1299843" y="4016176"/>
                  <a:pt x="1304124" y="4003627"/>
                  <a:pt x="1304124" y="3988273"/>
                </a:cubicBezTo>
                <a:lnTo>
                  <a:pt x="1304124" y="3789848"/>
                </a:lnTo>
                <a:cubicBezTo>
                  <a:pt x="1304124" y="3762092"/>
                  <a:pt x="1299105" y="3738027"/>
                  <a:pt x="1289065" y="3717653"/>
                </a:cubicBezTo>
                <a:cubicBezTo>
                  <a:pt x="1279026" y="3697279"/>
                  <a:pt x="1264705" y="3680449"/>
                  <a:pt x="1246103" y="3667161"/>
                </a:cubicBezTo>
                <a:cubicBezTo>
                  <a:pt x="1227500" y="3653874"/>
                  <a:pt x="1205059" y="3643982"/>
                  <a:pt x="1178780" y="3637486"/>
                </a:cubicBezTo>
                <a:cubicBezTo>
                  <a:pt x="1152501" y="3630990"/>
                  <a:pt x="1123416" y="3627742"/>
                  <a:pt x="1091526" y="3627742"/>
                </a:cubicBezTo>
                <a:close/>
                <a:moveTo>
                  <a:pt x="10404537" y="3626856"/>
                </a:moveTo>
                <a:cubicBezTo>
                  <a:pt x="10375599" y="3626856"/>
                  <a:pt x="10349173" y="3630104"/>
                  <a:pt x="10325256" y="3636600"/>
                </a:cubicBezTo>
                <a:cubicBezTo>
                  <a:pt x="10301338" y="3643096"/>
                  <a:pt x="10280816" y="3652250"/>
                  <a:pt x="10263691" y="3664061"/>
                </a:cubicBezTo>
                <a:cubicBezTo>
                  <a:pt x="10246564" y="3675872"/>
                  <a:pt x="10233276" y="3690635"/>
                  <a:pt x="10223828" y="3708352"/>
                </a:cubicBezTo>
                <a:cubicBezTo>
                  <a:pt x="10214380" y="3726068"/>
                  <a:pt x="10209656" y="3745852"/>
                  <a:pt x="10209656" y="3767702"/>
                </a:cubicBezTo>
                <a:cubicBezTo>
                  <a:pt x="10209656" y="3807860"/>
                  <a:pt x="10222204" y="3838716"/>
                  <a:pt x="10247303" y="3860271"/>
                </a:cubicBezTo>
                <a:cubicBezTo>
                  <a:pt x="10272401" y="3881826"/>
                  <a:pt x="10310639" y="3897623"/>
                  <a:pt x="10362017" y="3907663"/>
                </a:cubicBezTo>
                <a:lnTo>
                  <a:pt x="10388592" y="3912978"/>
                </a:lnTo>
                <a:cubicBezTo>
                  <a:pt x="10405126" y="3915930"/>
                  <a:pt x="10416938" y="3919769"/>
                  <a:pt x="10424025" y="3924493"/>
                </a:cubicBezTo>
                <a:cubicBezTo>
                  <a:pt x="10431112" y="3929218"/>
                  <a:pt x="10434655" y="3935714"/>
                  <a:pt x="10434655" y="3943981"/>
                </a:cubicBezTo>
                <a:cubicBezTo>
                  <a:pt x="10434655" y="3952840"/>
                  <a:pt x="10429783" y="3959926"/>
                  <a:pt x="10420038" y="3965241"/>
                </a:cubicBezTo>
                <a:cubicBezTo>
                  <a:pt x="10410295" y="3970556"/>
                  <a:pt x="10396269" y="3973214"/>
                  <a:pt x="10377962" y="3973214"/>
                </a:cubicBezTo>
                <a:cubicBezTo>
                  <a:pt x="10349025" y="3973214"/>
                  <a:pt x="10323484" y="3969523"/>
                  <a:pt x="10301338" y="3962141"/>
                </a:cubicBezTo>
                <a:cubicBezTo>
                  <a:pt x="10279192" y="3954759"/>
                  <a:pt x="10259556" y="3946344"/>
                  <a:pt x="10242430" y="3936895"/>
                </a:cubicBezTo>
                <a:cubicBezTo>
                  <a:pt x="10234162" y="3943391"/>
                  <a:pt x="10227076" y="3951511"/>
                  <a:pt x="10221171" y="3961255"/>
                </a:cubicBezTo>
                <a:cubicBezTo>
                  <a:pt x="10215265" y="3970999"/>
                  <a:pt x="10212312" y="3982958"/>
                  <a:pt x="10212312" y="3997131"/>
                </a:cubicBezTo>
                <a:cubicBezTo>
                  <a:pt x="10212312" y="4012485"/>
                  <a:pt x="10216594" y="4025772"/>
                  <a:pt x="10225157" y="4036993"/>
                </a:cubicBezTo>
                <a:cubicBezTo>
                  <a:pt x="10233719" y="4048213"/>
                  <a:pt x="10245531" y="4057515"/>
                  <a:pt x="10260590" y="4064896"/>
                </a:cubicBezTo>
                <a:cubicBezTo>
                  <a:pt x="10275649" y="4072278"/>
                  <a:pt x="10293809" y="4077741"/>
                  <a:pt x="10315069" y="4081284"/>
                </a:cubicBezTo>
                <a:cubicBezTo>
                  <a:pt x="10336328" y="4084827"/>
                  <a:pt x="10359359" y="4086599"/>
                  <a:pt x="10384162" y="4086599"/>
                </a:cubicBezTo>
                <a:cubicBezTo>
                  <a:pt x="10449714" y="4086599"/>
                  <a:pt x="10499321" y="4073902"/>
                  <a:pt x="10532981" y="4048509"/>
                </a:cubicBezTo>
                <a:cubicBezTo>
                  <a:pt x="10566643" y="4023115"/>
                  <a:pt x="10583474" y="3987977"/>
                  <a:pt x="10583474" y="3943096"/>
                </a:cubicBezTo>
                <a:cubicBezTo>
                  <a:pt x="10583474" y="3907072"/>
                  <a:pt x="10571515" y="3877692"/>
                  <a:pt x="10547598" y="3854956"/>
                </a:cubicBezTo>
                <a:cubicBezTo>
                  <a:pt x="10523681" y="3832220"/>
                  <a:pt x="10483375" y="3814356"/>
                  <a:pt x="10426682" y="3801364"/>
                </a:cubicBezTo>
                <a:lnTo>
                  <a:pt x="10399222" y="3795163"/>
                </a:lnTo>
                <a:cubicBezTo>
                  <a:pt x="10382686" y="3791620"/>
                  <a:pt x="10371466" y="3787781"/>
                  <a:pt x="10365560" y="3783647"/>
                </a:cubicBezTo>
                <a:cubicBezTo>
                  <a:pt x="10359655" y="3779513"/>
                  <a:pt x="10356702" y="3774198"/>
                  <a:pt x="10356702" y="3767702"/>
                </a:cubicBezTo>
                <a:cubicBezTo>
                  <a:pt x="10356702" y="3758253"/>
                  <a:pt x="10362017" y="3751314"/>
                  <a:pt x="10372647" y="3746885"/>
                </a:cubicBezTo>
                <a:cubicBezTo>
                  <a:pt x="10383276" y="3742456"/>
                  <a:pt x="10398336" y="3740242"/>
                  <a:pt x="10417824" y="3740242"/>
                </a:cubicBezTo>
                <a:cubicBezTo>
                  <a:pt x="10427273" y="3740242"/>
                  <a:pt x="10437756" y="3741128"/>
                  <a:pt x="10449271" y="3742899"/>
                </a:cubicBezTo>
                <a:cubicBezTo>
                  <a:pt x="10460787" y="3744671"/>
                  <a:pt x="10472155" y="3746885"/>
                  <a:pt x="10483375" y="3749543"/>
                </a:cubicBezTo>
                <a:cubicBezTo>
                  <a:pt x="10494595" y="3752200"/>
                  <a:pt x="10504929" y="3755153"/>
                  <a:pt x="10514379" y="3758401"/>
                </a:cubicBezTo>
                <a:cubicBezTo>
                  <a:pt x="10523827" y="3761649"/>
                  <a:pt x="10530914" y="3764749"/>
                  <a:pt x="10535639" y="3767702"/>
                </a:cubicBezTo>
                <a:cubicBezTo>
                  <a:pt x="10543316" y="3761206"/>
                  <a:pt x="10549664" y="3753086"/>
                  <a:pt x="10554685" y="3743342"/>
                </a:cubicBezTo>
                <a:cubicBezTo>
                  <a:pt x="10559703" y="3733598"/>
                  <a:pt x="10562213" y="3721935"/>
                  <a:pt x="10562213" y="3708352"/>
                </a:cubicBezTo>
                <a:cubicBezTo>
                  <a:pt x="10562213" y="3694179"/>
                  <a:pt x="10558080" y="3681925"/>
                  <a:pt x="10549812" y="3671590"/>
                </a:cubicBezTo>
                <a:cubicBezTo>
                  <a:pt x="10541544" y="3661256"/>
                  <a:pt x="10530324" y="3652840"/>
                  <a:pt x="10516151" y="3646344"/>
                </a:cubicBezTo>
                <a:cubicBezTo>
                  <a:pt x="10501977" y="3639848"/>
                  <a:pt x="10485293" y="3634976"/>
                  <a:pt x="10466102" y="3631728"/>
                </a:cubicBezTo>
                <a:cubicBezTo>
                  <a:pt x="10446909" y="3628480"/>
                  <a:pt x="10426387" y="3626856"/>
                  <a:pt x="10404537" y="3626856"/>
                </a:cubicBezTo>
                <a:close/>
                <a:moveTo>
                  <a:pt x="9966387" y="3626856"/>
                </a:moveTo>
                <a:cubicBezTo>
                  <a:pt x="9937449" y="3626856"/>
                  <a:pt x="9911022" y="3630104"/>
                  <a:pt x="9887105" y="3636600"/>
                </a:cubicBezTo>
                <a:cubicBezTo>
                  <a:pt x="9863187" y="3643096"/>
                  <a:pt x="9842666" y="3652250"/>
                  <a:pt x="9825540" y="3664061"/>
                </a:cubicBezTo>
                <a:cubicBezTo>
                  <a:pt x="9808414" y="3675872"/>
                  <a:pt x="9795127" y="3690635"/>
                  <a:pt x="9785678" y="3708352"/>
                </a:cubicBezTo>
                <a:cubicBezTo>
                  <a:pt x="9776229" y="3726068"/>
                  <a:pt x="9771504" y="3745852"/>
                  <a:pt x="9771505" y="3767702"/>
                </a:cubicBezTo>
                <a:cubicBezTo>
                  <a:pt x="9771504" y="3807860"/>
                  <a:pt x="9784054" y="3838716"/>
                  <a:pt x="9809153" y="3860271"/>
                </a:cubicBezTo>
                <a:cubicBezTo>
                  <a:pt x="9834251" y="3881826"/>
                  <a:pt x="9872488" y="3897623"/>
                  <a:pt x="9923867" y="3907663"/>
                </a:cubicBezTo>
                <a:lnTo>
                  <a:pt x="9950442" y="3912978"/>
                </a:lnTo>
                <a:cubicBezTo>
                  <a:pt x="9966977" y="3915930"/>
                  <a:pt x="9978788" y="3919769"/>
                  <a:pt x="9985875" y="3924493"/>
                </a:cubicBezTo>
                <a:cubicBezTo>
                  <a:pt x="9992962" y="3929218"/>
                  <a:pt x="9996505" y="3935714"/>
                  <a:pt x="9996505" y="3943981"/>
                </a:cubicBezTo>
                <a:cubicBezTo>
                  <a:pt x="9996505" y="3952840"/>
                  <a:pt x="9991633" y="3959926"/>
                  <a:pt x="9981888" y="3965241"/>
                </a:cubicBezTo>
                <a:cubicBezTo>
                  <a:pt x="9972145" y="3970556"/>
                  <a:pt x="9958120" y="3973214"/>
                  <a:pt x="9939812" y="3973214"/>
                </a:cubicBezTo>
                <a:cubicBezTo>
                  <a:pt x="9910874" y="3973214"/>
                  <a:pt x="9885332" y="3969523"/>
                  <a:pt x="9863188" y="3962141"/>
                </a:cubicBezTo>
                <a:cubicBezTo>
                  <a:pt x="9841042" y="3954759"/>
                  <a:pt x="9821406" y="3946344"/>
                  <a:pt x="9804280" y="3936895"/>
                </a:cubicBezTo>
                <a:cubicBezTo>
                  <a:pt x="9796013" y="3943391"/>
                  <a:pt x="9788927" y="3951511"/>
                  <a:pt x="9783021" y="3961255"/>
                </a:cubicBezTo>
                <a:cubicBezTo>
                  <a:pt x="9777115" y="3970999"/>
                  <a:pt x="9774161" y="3982958"/>
                  <a:pt x="9774162" y="3997131"/>
                </a:cubicBezTo>
                <a:cubicBezTo>
                  <a:pt x="9774161" y="4012485"/>
                  <a:pt x="9778444" y="4025772"/>
                  <a:pt x="9787007" y="4036993"/>
                </a:cubicBezTo>
                <a:cubicBezTo>
                  <a:pt x="9795570" y="4048213"/>
                  <a:pt x="9807381" y="4057515"/>
                  <a:pt x="9822440" y="4064896"/>
                </a:cubicBezTo>
                <a:cubicBezTo>
                  <a:pt x="9837499" y="4072278"/>
                  <a:pt x="9855658" y="4077741"/>
                  <a:pt x="9876918" y="4081284"/>
                </a:cubicBezTo>
                <a:cubicBezTo>
                  <a:pt x="9898178" y="4084827"/>
                  <a:pt x="9921209" y="4086599"/>
                  <a:pt x="9946012" y="4086599"/>
                </a:cubicBezTo>
                <a:cubicBezTo>
                  <a:pt x="10011564" y="4086599"/>
                  <a:pt x="10061169" y="4073902"/>
                  <a:pt x="10094831" y="4048509"/>
                </a:cubicBezTo>
                <a:cubicBezTo>
                  <a:pt x="10128492" y="4023115"/>
                  <a:pt x="10145324" y="3987977"/>
                  <a:pt x="10145324" y="3943096"/>
                </a:cubicBezTo>
                <a:cubicBezTo>
                  <a:pt x="10145324" y="3907072"/>
                  <a:pt x="10133365" y="3877692"/>
                  <a:pt x="10109447" y="3854956"/>
                </a:cubicBezTo>
                <a:cubicBezTo>
                  <a:pt x="10085530" y="3832220"/>
                  <a:pt x="10045225" y="3814356"/>
                  <a:pt x="9988532" y="3801364"/>
                </a:cubicBezTo>
                <a:lnTo>
                  <a:pt x="9961072" y="3795163"/>
                </a:lnTo>
                <a:cubicBezTo>
                  <a:pt x="9944536" y="3791620"/>
                  <a:pt x="9933316" y="3787781"/>
                  <a:pt x="9927410" y="3783647"/>
                </a:cubicBezTo>
                <a:cubicBezTo>
                  <a:pt x="9921505" y="3779513"/>
                  <a:pt x="9918551" y="3774198"/>
                  <a:pt x="9918552" y="3767702"/>
                </a:cubicBezTo>
                <a:cubicBezTo>
                  <a:pt x="9918551" y="3758253"/>
                  <a:pt x="9923866" y="3751314"/>
                  <a:pt x="9934497" y="3746885"/>
                </a:cubicBezTo>
                <a:cubicBezTo>
                  <a:pt x="9945126" y="3742456"/>
                  <a:pt x="9960185" y="3740242"/>
                  <a:pt x="9979674" y="3740242"/>
                </a:cubicBezTo>
                <a:cubicBezTo>
                  <a:pt x="9989124" y="3740242"/>
                  <a:pt x="9999606" y="3741128"/>
                  <a:pt x="10011121" y="3742899"/>
                </a:cubicBezTo>
                <a:cubicBezTo>
                  <a:pt x="10022637" y="3744671"/>
                  <a:pt x="10034004" y="3746885"/>
                  <a:pt x="10045225" y="3749543"/>
                </a:cubicBezTo>
                <a:cubicBezTo>
                  <a:pt x="10056445" y="3752200"/>
                  <a:pt x="10066779" y="3755153"/>
                  <a:pt x="10076229" y="3758401"/>
                </a:cubicBezTo>
                <a:cubicBezTo>
                  <a:pt x="10085677" y="3761649"/>
                  <a:pt x="10092764" y="3764749"/>
                  <a:pt x="10097488" y="3767702"/>
                </a:cubicBezTo>
                <a:cubicBezTo>
                  <a:pt x="10105166" y="3761206"/>
                  <a:pt x="10111514" y="3753086"/>
                  <a:pt x="10116533" y="3743342"/>
                </a:cubicBezTo>
                <a:cubicBezTo>
                  <a:pt x="10121554" y="3733598"/>
                  <a:pt x="10124063" y="3721935"/>
                  <a:pt x="10124063" y="3708352"/>
                </a:cubicBezTo>
                <a:cubicBezTo>
                  <a:pt x="10124063" y="3694179"/>
                  <a:pt x="10119929" y="3681925"/>
                  <a:pt x="10111662" y="3671590"/>
                </a:cubicBezTo>
                <a:cubicBezTo>
                  <a:pt x="10103394" y="3661256"/>
                  <a:pt x="10092173" y="3652840"/>
                  <a:pt x="10078001" y="3646344"/>
                </a:cubicBezTo>
                <a:cubicBezTo>
                  <a:pt x="10063826" y="3639848"/>
                  <a:pt x="10047143" y="3634976"/>
                  <a:pt x="10027952" y="3631728"/>
                </a:cubicBezTo>
                <a:cubicBezTo>
                  <a:pt x="10008759" y="3628480"/>
                  <a:pt x="9988238" y="3626856"/>
                  <a:pt x="9966387" y="3626856"/>
                </a:cubicBezTo>
                <a:close/>
                <a:moveTo>
                  <a:pt x="1468345" y="3546246"/>
                </a:moveTo>
                <a:cubicBezTo>
                  <a:pt x="1454762" y="3546246"/>
                  <a:pt x="1441918" y="3547279"/>
                  <a:pt x="1429811" y="3549346"/>
                </a:cubicBezTo>
                <a:cubicBezTo>
                  <a:pt x="1417705" y="3551413"/>
                  <a:pt x="1408404" y="3553333"/>
                  <a:pt x="1401908" y="3555104"/>
                </a:cubicBezTo>
                <a:lnTo>
                  <a:pt x="1401908" y="3934237"/>
                </a:lnTo>
                <a:cubicBezTo>
                  <a:pt x="1401908" y="3987387"/>
                  <a:pt x="1415933" y="4025772"/>
                  <a:pt x="1443985" y="4049395"/>
                </a:cubicBezTo>
                <a:cubicBezTo>
                  <a:pt x="1472035" y="4073017"/>
                  <a:pt x="1512045" y="4084827"/>
                  <a:pt x="1564014" y="4084827"/>
                </a:cubicBezTo>
                <a:cubicBezTo>
                  <a:pt x="1606533" y="4084827"/>
                  <a:pt x="1636208" y="4077741"/>
                  <a:pt x="1653039" y="4063568"/>
                </a:cubicBezTo>
                <a:cubicBezTo>
                  <a:pt x="1669870" y="4049395"/>
                  <a:pt x="1678285" y="4031087"/>
                  <a:pt x="1678285" y="4008647"/>
                </a:cubicBezTo>
                <a:cubicBezTo>
                  <a:pt x="1678285" y="3997426"/>
                  <a:pt x="1676366" y="3987830"/>
                  <a:pt x="1672527" y="3979857"/>
                </a:cubicBezTo>
                <a:cubicBezTo>
                  <a:pt x="1668689" y="3971885"/>
                  <a:pt x="1664112" y="3964651"/>
                  <a:pt x="1658797" y="3958154"/>
                </a:cubicBezTo>
                <a:cubicBezTo>
                  <a:pt x="1651710" y="3960517"/>
                  <a:pt x="1643443" y="3962436"/>
                  <a:pt x="1633994" y="3963912"/>
                </a:cubicBezTo>
                <a:cubicBezTo>
                  <a:pt x="1624545" y="3965389"/>
                  <a:pt x="1615392" y="3966127"/>
                  <a:pt x="1606533" y="3966127"/>
                </a:cubicBezTo>
                <a:cubicBezTo>
                  <a:pt x="1588817" y="3966127"/>
                  <a:pt x="1575087" y="3962879"/>
                  <a:pt x="1565342" y="3956383"/>
                </a:cubicBezTo>
                <a:cubicBezTo>
                  <a:pt x="1555598" y="3949887"/>
                  <a:pt x="1550726" y="3938962"/>
                  <a:pt x="1550726" y="3923607"/>
                </a:cubicBezTo>
                <a:lnTo>
                  <a:pt x="1550726" y="3789848"/>
                </a:lnTo>
                <a:lnTo>
                  <a:pt x="1631337" y="3789848"/>
                </a:lnTo>
                <a:cubicBezTo>
                  <a:pt x="1646691" y="3789848"/>
                  <a:pt x="1658944" y="3785271"/>
                  <a:pt x="1668098" y="3776118"/>
                </a:cubicBezTo>
                <a:cubicBezTo>
                  <a:pt x="1677252" y="3766964"/>
                  <a:pt x="1681829" y="3752053"/>
                  <a:pt x="1681829" y="3731383"/>
                </a:cubicBezTo>
                <a:cubicBezTo>
                  <a:pt x="1681829" y="3719572"/>
                  <a:pt x="1680204" y="3708795"/>
                  <a:pt x="1676957" y="3699051"/>
                </a:cubicBezTo>
                <a:cubicBezTo>
                  <a:pt x="1673708" y="3689307"/>
                  <a:pt x="1670313" y="3681187"/>
                  <a:pt x="1666770" y="3674691"/>
                </a:cubicBezTo>
                <a:lnTo>
                  <a:pt x="1550726" y="3674691"/>
                </a:lnTo>
                <a:lnTo>
                  <a:pt x="1550726" y="3617998"/>
                </a:lnTo>
                <a:cubicBezTo>
                  <a:pt x="1550726" y="3588470"/>
                  <a:pt x="1543492" y="3569130"/>
                  <a:pt x="1529024" y="3559976"/>
                </a:cubicBezTo>
                <a:cubicBezTo>
                  <a:pt x="1514555" y="3550823"/>
                  <a:pt x="1494329" y="3546246"/>
                  <a:pt x="1468345" y="3546246"/>
                </a:cubicBezTo>
                <a:close/>
                <a:moveTo>
                  <a:pt x="418814" y="3526758"/>
                </a:moveTo>
                <a:cubicBezTo>
                  <a:pt x="399326" y="3526758"/>
                  <a:pt x="381019" y="3529711"/>
                  <a:pt x="363893" y="3535616"/>
                </a:cubicBezTo>
                <a:cubicBezTo>
                  <a:pt x="346767" y="3541522"/>
                  <a:pt x="334070" y="3550380"/>
                  <a:pt x="325802" y="3562191"/>
                </a:cubicBezTo>
                <a:lnTo>
                  <a:pt x="325802" y="4005103"/>
                </a:lnTo>
                <a:cubicBezTo>
                  <a:pt x="325802" y="4019867"/>
                  <a:pt x="327574" y="4031826"/>
                  <a:pt x="331117" y="4040979"/>
                </a:cubicBezTo>
                <a:cubicBezTo>
                  <a:pt x="334660" y="4050133"/>
                  <a:pt x="339680" y="4057367"/>
                  <a:pt x="346176" y="4062682"/>
                </a:cubicBezTo>
                <a:cubicBezTo>
                  <a:pt x="352672" y="4067997"/>
                  <a:pt x="360940" y="4071540"/>
                  <a:pt x="370979" y="4073312"/>
                </a:cubicBezTo>
                <a:cubicBezTo>
                  <a:pt x="381019" y="4075083"/>
                  <a:pt x="392534" y="4075969"/>
                  <a:pt x="405526" y="4075969"/>
                </a:cubicBezTo>
                <a:cubicBezTo>
                  <a:pt x="418518" y="4075969"/>
                  <a:pt x="431658" y="4075083"/>
                  <a:pt x="444946" y="4073312"/>
                </a:cubicBezTo>
                <a:cubicBezTo>
                  <a:pt x="458233" y="4071540"/>
                  <a:pt x="468125" y="4069768"/>
                  <a:pt x="474621" y="4067997"/>
                </a:cubicBezTo>
                <a:lnTo>
                  <a:pt x="474621" y="3930694"/>
                </a:lnTo>
                <a:cubicBezTo>
                  <a:pt x="474621" y="3898804"/>
                  <a:pt x="474473" y="3866324"/>
                  <a:pt x="474178" y="3833253"/>
                </a:cubicBezTo>
                <a:cubicBezTo>
                  <a:pt x="473883" y="3800183"/>
                  <a:pt x="472554" y="3767702"/>
                  <a:pt x="470192" y="3735813"/>
                </a:cubicBezTo>
                <a:lnTo>
                  <a:pt x="475507" y="3734927"/>
                </a:lnTo>
                <a:cubicBezTo>
                  <a:pt x="483774" y="3756187"/>
                  <a:pt x="491451" y="3774937"/>
                  <a:pt x="498538" y="3791177"/>
                </a:cubicBezTo>
                <a:cubicBezTo>
                  <a:pt x="505625" y="3807417"/>
                  <a:pt x="513597" y="3824690"/>
                  <a:pt x="522455" y="3842997"/>
                </a:cubicBezTo>
                <a:lnTo>
                  <a:pt x="610152" y="4021934"/>
                </a:lnTo>
                <a:cubicBezTo>
                  <a:pt x="622553" y="4046737"/>
                  <a:pt x="638498" y="4062387"/>
                  <a:pt x="657986" y="4068883"/>
                </a:cubicBezTo>
                <a:cubicBezTo>
                  <a:pt x="677475" y="4075379"/>
                  <a:pt x="698144" y="4078627"/>
                  <a:pt x="719994" y="4078627"/>
                </a:cubicBezTo>
                <a:cubicBezTo>
                  <a:pt x="741844" y="4078627"/>
                  <a:pt x="760595" y="4076412"/>
                  <a:pt x="776244" y="4071983"/>
                </a:cubicBezTo>
                <a:cubicBezTo>
                  <a:pt x="791894" y="4067554"/>
                  <a:pt x="803852" y="4061205"/>
                  <a:pt x="812120" y="4052938"/>
                </a:cubicBezTo>
                <a:lnTo>
                  <a:pt x="812120" y="3597624"/>
                </a:lnTo>
                <a:cubicBezTo>
                  <a:pt x="812120" y="3568687"/>
                  <a:pt x="805329" y="3549642"/>
                  <a:pt x="791746" y="3540488"/>
                </a:cubicBezTo>
                <a:cubicBezTo>
                  <a:pt x="778163" y="3531335"/>
                  <a:pt x="758380" y="3526758"/>
                  <a:pt x="732396" y="3526758"/>
                </a:cubicBezTo>
                <a:cubicBezTo>
                  <a:pt x="719404" y="3526758"/>
                  <a:pt x="706264" y="3527644"/>
                  <a:pt x="692977" y="3529415"/>
                </a:cubicBezTo>
                <a:cubicBezTo>
                  <a:pt x="679689" y="3531187"/>
                  <a:pt x="669797" y="3532959"/>
                  <a:pt x="663301" y="3534730"/>
                </a:cubicBezTo>
                <a:lnTo>
                  <a:pt x="663301" y="3678234"/>
                </a:lnTo>
                <a:cubicBezTo>
                  <a:pt x="663301" y="3710124"/>
                  <a:pt x="663597" y="3742013"/>
                  <a:pt x="664187" y="3773903"/>
                </a:cubicBezTo>
                <a:cubicBezTo>
                  <a:pt x="664778" y="3805793"/>
                  <a:pt x="666254" y="3837682"/>
                  <a:pt x="668616" y="3869572"/>
                </a:cubicBezTo>
                <a:lnTo>
                  <a:pt x="664187" y="3870458"/>
                </a:lnTo>
                <a:cubicBezTo>
                  <a:pt x="655920" y="3849198"/>
                  <a:pt x="648242" y="3830448"/>
                  <a:pt x="641156" y="3814208"/>
                </a:cubicBezTo>
                <a:cubicBezTo>
                  <a:pt x="634069" y="3797968"/>
                  <a:pt x="626097" y="3780694"/>
                  <a:pt x="617238" y="3762387"/>
                </a:cubicBezTo>
                <a:lnTo>
                  <a:pt x="528656" y="3583451"/>
                </a:lnTo>
                <a:cubicBezTo>
                  <a:pt x="516845" y="3559238"/>
                  <a:pt x="501048" y="3543736"/>
                  <a:pt x="481264" y="3536945"/>
                </a:cubicBezTo>
                <a:cubicBezTo>
                  <a:pt x="461481" y="3530153"/>
                  <a:pt x="440664" y="3526758"/>
                  <a:pt x="418814" y="3526758"/>
                </a:cubicBezTo>
                <a:close/>
                <a:moveTo>
                  <a:pt x="3622767" y="3486010"/>
                </a:moveTo>
                <a:cubicBezTo>
                  <a:pt x="3609774" y="3486010"/>
                  <a:pt x="3596930" y="3487043"/>
                  <a:pt x="3584234" y="3489110"/>
                </a:cubicBezTo>
                <a:cubicBezTo>
                  <a:pt x="3571536" y="3491177"/>
                  <a:pt x="3561940" y="3492801"/>
                  <a:pt x="3555445" y="3493982"/>
                </a:cubicBezTo>
                <a:lnTo>
                  <a:pt x="3555445" y="4007761"/>
                </a:lnTo>
                <a:cubicBezTo>
                  <a:pt x="3555445" y="4022525"/>
                  <a:pt x="3557363" y="4034483"/>
                  <a:pt x="3561202" y="4043637"/>
                </a:cubicBezTo>
                <a:cubicBezTo>
                  <a:pt x="3565040" y="4052790"/>
                  <a:pt x="3570503" y="4060024"/>
                  <a:pt x="3577589" y="4065339"/>
                </a:cubicBezTo>
                <a:cubicBezTo>
                  <a:pt x="3584676" y="4070654"/>
                  <a:pt x="3593386" y="4074198"/>
                  <a:pt x="3603722" y="4075969"/>
                </a:cubicBezTo>
                <a:cubicBezTo>
                  <a:pt x="3614056" y="4077741"/>
                  <a:pt x="3625719" y="4078627"/>
                  <a:pt x="3638711" y="4078627"/>
                </a:cubicBezTo>
                <a:cubicBezTo>
                  <a:pt x="3651703" y="4078627"/>
                  <a:pt x="3664548" y="4077593"/>
                  <a:pt x="3677245" y="4075526"/>
                </a:cubicBezTo>
                <a:cubicBezTo>
                  <a:pt x="3689942" y="4073459"/>
                  <a:pt x="3699538" y="4071835"/>
                  <a:pt x="3706035" y="4070654"/>
                </a:cubicBezTo>
                <a:lnTo>
                  <a:pt x="3706035" y="3556876"/>
                </a:lnTo>
                <a:cubicBezTo>
                  <a:pt x="3706035" y="3542112"/>
                  <a:pt x="3704115" y="3530153"/>
                  <a:pt x="3700277" y="3521000"/>
                </a:cubicBezTo>
                <a:cubicBezTo>
                  <a:pt x="3696438" y="3511846"/>
                  <a:pt x="3690975" y="3504612"/>
                  <a:pt x="3683888" y="3499297"/>
                </a:cubicBezTo>
                <a:cubicBezTo>
                  <a:pt x="3676802" y="3493982"/>
                  <a:pt x="3668091" y="3490439"/>
                  <a:pt x="3657757" y="3488667"/>
                </a:cubicBezTo>
                <a:cubicBezTo>
                  <a:pt x="3647422" y="3486896"/>
                  <a:pt x="3635758" y="3486010"/>
                  <a:pt x="3622767" y="3486010"/>
                </a:cubicBezTo>
                <a:close/>
                <a:moveTo>
                  <a:pt x="3184617" y="3486010"/>
                </a:moveTo>
                <a:cubicBezTo>
                  <a:pt x="3171624" y="3486010"/>
                  <a:pt x="3158780" y="3487043"/>
                  <a:pt x="3146084" y="3489110"/>
                </a:cubicBezTo>
                <a:cubicBezTo>
                  <a:pt x="3133386" y="3491177"/>
                  <a:pt x="3123790" y="3492801"/>
                  <a:pt x="3117294" y="3493982"/>
                </a:cubicBezTo>
                <a:lnTo>
                  <a:pt x="3117294" y="4007761"/>
                </a:lnTo>
                <a:cubicBezTo>
                  <a:pt x="3117294" y="4022525"/>
                  <a:pt x="3119213" y="4034483"/>
                  <a:pt x="3123052" y="4043637"/>
                </a:cubicBezTo>
                <a:cubicBezTo>
                  <a:pt x="3126890" y="4052790"/>
                  <a:pt x="3132353" y="4060024"/>
                  <a:pt x="3139440" y="4065339"/>
                </a:cubicBezTo>
                <a:cubicBezTo>
                  <a:pt x="3146526" y="4070654"/>
                  <a:pt x="3155237" y="4074198"/>
                  <a:pt x="3165572" y="4075969"/>
                </a:cubicBezTo>
                <a:cubicBezTo>
                  <a:pt x="3175906" y="4077741"/>
                  <a:pt x="3187569" y="4078627"/>
                  <a:pt x="3200562" y="4078627"/>
                </a:cubicBezTo>
                <a:cubicBezTo>
                  <a:pt x="3213554" y="4078627"/>
                  <a:pt x="3226398" y="4077593"/>
                  <a:pt x="3239095" y="4075526"/>
                </a:cubicBezTo>
                <a:cubicBezTo>
                  <a:pt x="3251792" y="4073459"/>
                  <a:pt x="3261388" y="4071835"/>
                  <a:pt x="3267884" y="4070654"/>
                </a:cubicBezTo>
                <a:lnTo>
                  <a:pt x="3267884" y="3556876"/>
                </a:lnTo>
                <a:cubicBezTo>
                  <a:pt x="3267884" y="3542112"/>
                  <a:pt x="3265965" y="3530153"/>
                  <a:pt x="3262127" y="3521000"/>
                </a:cubicBezTo>
                <a:cubicBezTo>
                  <a:pt x="3258288" y="3511846"/>
                  <a:pt x="3252825" y="3504612"/>
                  <a:pt x="3245739" y="3499297"/>
                </a:cubicBezTo>
                <a:cubicBezTo>
                  <a:pt x="3238652" y="3493982"/>
                  <a:pt x="3229942" y="3490439"/>
                  <a:pt x="3219607" y="3488667"/>
                </a:cubicBezTo>
                <a:cubicBezTo>
                  <a:pt x="3209272" y="3486896"/>
                  <a:pt x="3197609" y="3486010"/>
                  <a:pt x="3184617" y="3486010"/>
                </a:cubicBezTo>
                <a:close/>
                <a:moveTo>
                  <a:pt x="10737273" y="3441719"/>
                </a:moveTo>
                <a:cubicBezTo>
                  <a:pt x="10712470" y="3441719"/>
                  <a:pt x="10692539" y="3449396"/>
                  <a:pt x="10677481" y="3464750"/>
                </a:cubicBezTo>
                <a:cubicBezTo>
                  <a:pt x="10662421" y="3480105"/>
                  <a:pt x="10654891" y="3499002"/>
                  <a:pt x="10654892" y="3521443"/>
                </a:cubicBezTo>
                <a:cubicBezTo>
                  <a:pt x="10654891" y="3543884"/>
                  <a:pt x="10662421" y="3562781"/>
                  <a:pt x="10677481" y="3578136"/>
                </a:cubicBezTo>
                <a:cubicBezTo>
                  <a:pt x="10692539" y="3593490"/>
                  <a:pt x="10712470" y="3601167"/>
                  <a:pt x="10737273" y="3601167"/>
                </a:cubicBezTo>
                <a:cubicBezTo>
                  <a:pt x="10762077" y="3601167"/>
                  <a:pt x="10782007" y="3593490"/>
                  <a:pt x="10797067" y="3578136"/>
                </a:cubicBezTo>
                <a:cubicBezTo>
                  <a:pt x="10812125" y="3562781"/>
                  <a:pt x="10819654" y="3543884"/>
                  <a:pt x="10819656" y="3521443"/>
                </a:cubicBezTo>
                <a:cubicBezTo>
                  <a:pt x="10819654" y="3499002"/>
                  <a:pt x="10812125" y="3480105"/>
                  <a:pt x="10797067" y="3464750"/>
                </a:cubicBezTo>
                <a:cubicBezTo>
                  <a:pt x="10782007" y="3449396"/>
                  <a:pt x="10762077" y="3441719"/>
                  <a:pt x="10737273" y="3441719"/>
                </a:cubicBezTo>
                <a:close/>
                <a:moveTo>
                  <a:pt x="3192246" y="2635856"/>
                </a:moveTo>
                <a:lnTo>
                  <a:pt x="3192246" y="2733392"/>
                </a:lnTo>
                <a:cubicBezTo>
                  <a:pt x="3184118" y="2738269"/>
                  <a:pt x="3171723" y="2742130"/>
                  <a:pt x="3155060" y="2744975"/>
                </a:cubicBezTo>
                <a:cubicBezTo>
                  <a:pt x="3138398" y="2747820"/>
                  <a:pt x="3123158" y="2749242"/>
                  <a:pt x="3109341" y="2749242"/>
                </a:cubicBezTo>
                <a:cubicBezTo>
                  <a:pt x="3079267" y="2749242"/>
                  <a:pt x="3057931" y="2744162"/>
                  <a:pt x="3045333" y="2734003"/>
                </a:cubicBezTo>
                <a:cubicBezTo>
                  <a:pt x="3032734" y="2723842"/>
                  <a:pt x="3026435" y="2710634"/>
                  <a:pt x="3026435" y="2694378"/>
                </a:cubicBezTo>
                <a:cubicBezTo>
                  <a:pt x="3026435" y="2678122"/>
                  <a:pt x="3033750" y="2665930"/>
                  <a:pt x="3048380" y="2657802"/>
                </a:cubicBezTo>
                <a:cubicBezTo>
                  <a:pt x="3063011" y="2649674"/>
                  <a:pt x="3081705" y="2644797"/>
                  <a:pt x="3104464" y="2643171"/>
                </a:cubicBezTo>
                <a:close/>
                <a:moveTo>
                  <a:pt x="4406874" y="2432250"/>
                </a:moveTo>
                <a:cubicBezTo>
                  <a:pt x="4441011" y="2432250"/>
                  <a:pt x="4467427" y="2445458"/>
                  <a:pt x="4486121" y="2471874"/>
                </a:cubicBezTo>
                <a:cubicBezTo>
                  <a:pt x="4504816" y="2498290"/>
                  <a:pt x="4514163" y="2535882"/>
                  <a:pt x="4514163" y="2584650"/>
                </a:cubicBezTo>
                <a:cubicBezTo>
                  <a:pt x="4514163" y="2633419"/>
                  <a:pt x="4505019" y="2671213"/>
                  <a:pt x="4486732" y="2698035"/>
                </a:cubicBezTo>
                <a:cubicBezTo>
                  <a:pt x="4468444" y="2724858"/>
                  <a:pt x="4442231" y="2738269"/>
                  <a:pt x="4408093" y="2738269"/>
                </a:cubicBezTo>
                <a:cubicBezTo>
                  <a:pt x="4373955" y="2738269"/>
                  <a:pt x="4347336" y="2725061"/>
                  <a:pt x="4328235" y="2698645"/>
                </a:cubicBezTo>
                <a:cubicBezTo>
                  <a:pt x="4309134" y="2672229"/>
                  <a:pt x="4299583" y="2634231"/>
                  <a:pt x="4299583" y="2584650"/>
                </a:cubicBezTo>
                <a:cubicBezTo>
                  <a:pt x="4299583" y="2535882"/>
                  <a:pt x="4308930" y="2498290"/>
                  <a:pt x="4327625" y="2471874"/>
                </a:cubicBezTo>
                <a:cubicBezTo>
                  <a:pt x="4346319" y="2445458"/>
                  <a:pt x="4372736" y="2432250"/>
                  <a:pt x="4406874" y="2432250"/>
                </a:cubicBezTo>
                <a:close/>
                <a:moveTo>
                  <a:pt x="8478467" y="2421277"/>
                </a:moveTo>
                <a:cubicBezTo>
                  <a:pt x="8508541" y="2421277"/>
                  <a:pt x="8531299" y="2429405"/>
                  <a:pt x="8546742" y="2445661"/>
                </a:cubicBezTo>
                <a:cubicBezTo>
                  <a:pt x="8562184" y="2461917"/>
                  <a:pt x="8571126" y="2478174"/>
                  <a:pt x="8573565" y="2494429"/>
                </a:cubicBezTo>
                <a:lnTo>
                  <a:pt x="8365082" y="2528567"/>
                </a:lnTo>
                <a:cubicBezTo>
                  <a:pt x="8365895" y="2515562"/>
                  <a:pt x="8368536" y="2502760"/>
                  <a:pt x="8373007" y="2490162"/>
                </a:cubicBezTo>
                <a:cubicBezTo>
                  <a:pt x="8377477" y="2477564"/>
                  <a:pt x="8384182" y="2466184"/>
                  <a:pt x="8393124" y="2456024"/>
                </a:cubicBezTo>
                <a:cubicBezTo>
                  <a:pt x="8402064" y="2445864"/>
                  <a:pt x="8413646" y="2437534"/>
                  <a:pt x="8427871" y="2431031"/>
                </a:cubicBezTo>
                <a:cubicBezTo>
                  <a:pt x="8442094" y="2424529"/>
                  <a:pt x="8458960" y="2421277"/>
                  <a:pt x="8478467" y="2421277"/>
                </a:cubicBezTo>
                <a:close/>
                <a:moveTo>
                  <a:pt x="6802067" y="2421277"/>
                </a:moveTo>
                <a:cubicBezTo>
                  <a:pt x="6832141" y="2421277"/>
                  <a:pt x="6854899" y="2429405"/>
                  <a:pt x="6870343" y="2445661"/>
                </a:cubicBezTo>
                <a:cubicBezTo>
                  <a:pt x="6885786" y="2461917"/>
                  <a:pt x="6894727" y="2478174"/>
                  <a:pt x="6897165" y="2494429"/>
                </a:cubicBezTo>
                <a:lnTo>
                  <a:pt x="6688682" y="2528567"/>
                </a:lnTo>
                <a:cubicBezTo>
                  <a:pt x="6689495" y="2515562"/>
                  <a:pt x="6692136" y="2502760"/>
                  <a:pt x="6696607" y="2490162"/>
                </a:cubicBezTo>
                <a:cubicBezTo>
                  <a:pt x="6701077" y="2477564"/>
                  <a:pt x="6707782" y="2466184"/>
                  <a:pt x="6716724" y="2456024"/>
                </a:cubicBezTo>
                <a:cubicBezTo>
                  <a:pt x="6725664" y="2445864"/>
                  <a:pt x="6737246" y="2437534"/>
                  <a:pt x="6751470" y="2431031"/>
                </a:cubicBezTo>
                <a:cubicBezTo>
                  <a:pt x="6765695" y="2424529"/>
                  <a:pt x="6782560" y="2421277"/>
                  <a:pt x="6802067" y="2421277"/>
                </a:cubicBezTo>
                <a:close/>
                <a:moveTo>
                  <a:pt x="1384477" y="2321303"/>
                </a:moveTo>
                <a:lnTo>
                  <a:pt x="1391792" y="2321303"/>
                </a:lnTo>
                <a:cubicBezTo>
                  <a:pt x="1401546" y="2354627"/>
                  <a:pt x="1412316" y="2392219"/>
                  <a:pt x="1424101" y="2434079"/>
                </a:cubicBezTo>
                <a:cubicBezTo>
                  <a:pt x="1435887" y="2475938"/>
                  <a:pt x="1447469" y="2518814"/>
                  <a:pt x="1458849" y="2562704"/>
                </a:cubicBezTo>
                <a:lnTo>
                  <a:pt x="1307668" y="2562704"/>
                </a:lnTo>
                <a:cubicBezTo>
                  <a:pt x="1319047" y="2519626"/>
                  <a:pt x="1331848" y="2477157"/>
                  <a:pt x="1346072" y="2435298"/>
                </a:cubicBezTo>
                <a:cubicBezTo>
                  <a:pt x="1360296" y="2393439"/>
                  <a:pt x="1373098" y="2355441"/>
                  <a:pt x="1384477" y="2321303"/>
                </a:cubicBezTo>
                <a:close/>
                <a:moveTo>
                  <a:pt x="6060337" y="2292042"/>
                </a:moveTo>
                <a:cubicBezTo>
                  <a:pt x="6103415" y="2292042"/>
                  <a:pt x="6134911" y="2299967"/>
                  <a:pt x="6154825" y="2315816"/>
                </a:cubicBezTo>
                <a:cubicBezTo>
                  <a:pt x="6174738" y="2331666"/>
                  <a:pt x="6184695" y="2355034"/>
                  <a:pt x="6184695" y="2385920"/>
                </a:cubicBezTo>
                <a:cubicBezTo>
                  <a:pt x="6184695" y="2416807"/>
                  <a:pt x="6175754" y="2440175"/>
                  <a:pt x="6157872" y="2456024"/>
                </a:cubicBezTo>
                <a:cubicBezTo>
                  <a:pt x="6139991" y="2471874"/>
                  <a:pt x="6115606" y="2479799"/>
                  <a:pt x="6084720" y="2479799"/>
                </a:cubicBezTo>
                <a:lnTo>
                  <a:pt x="6006693" y="2479799"/>
                </a:lnTo>
                <a:lnTo>
                  <a:pt x="6006693" y="2296919"/>
                </a:lnTo>
                <a:cubicBezTo>
                  <a:pt x="6015632" y="2295293"/>
                  <a:pt x="6023761" y="2294074"/>
                  <a:pt x="6031076" y="2293261"/>
                </a:cubicBezTo>
                <a:cubicBezTo>
                  <a:pt x="6038392" y="2292448"/>
                  <a:pt x="6048145" y="2292042"/>
                  <a:pt x="6060337" y="2292042"/>
                </a:cubicBezTo>
                <a:close/>
                <a:moveTo>
                  <a:pt x="3574922" y="2289604"/>
                </a:moveTo>
                <a:cubicBezTo>
                  <a:pt x="3553790" y="2289604"/>
                  <a:pt x="3536924" y="2295903"/>
                  <a:pt x="3524326" y="2308501"/>
                </a:cubicBezTo>
                <a:cubicBezTo>
                  <a:pt x="3511727" y="2321099"/>
                  <a:pt x="3505428" y="2341623"/>
                  <a:pt x="3505428" y="2370071"/>
                </a:cubicBezTo>
                <a:cubicBezTo>
                  <a:pt x="3505428" y="2386327"/>
                  <a:pt x="3507663" y="2401364"/>
                  <a:pt x="3512134" y="2415181"/>
                </a:cubicBezTo>
                <a:cubicBezTo>
                  <a:pt x="3516604" y="2428999"/>
                  <a:pt x="3521278" y="2440378"/>
                  <a:pt x="3526155" y="2449319"/>
                </a:cubicBezTo>
                <a:lnTo>
                  <a:pt x="3750488" y="2449319"/>
                </a:lnTo>
                <a:lnTo>
                  <a:pt x="3540785" y="2695597"/>
                </a:lnTo>
                <a:cubicBezTo>
                  <a:pt x="3529406" y="2709415"/>
                  <a:pt x="3519855" y="2724249"/>
                  <a:pt x="3512134" y="2740098"/>
                </a:cubicBezTo>
                <a:cubicBezTo>
                  <a:pt x="3504412" y="2755948"/>
                  <a:pt x="3500551" y="2772000"/>
                  <a:pt x="3500551" y="2788256"/>
                </a:cubicBezTo>
                <a:cubicBezTo>
                  <a:pt x="3500551" y="2807763"/>
                  <a:pt x="3504412" y="2825239"/>
                  <a:pt x="3512134" y="2840682"/>
                </a:cubicBezTo>
                <a:cubicBezTo>
                  <a:pt x="3519855" y="2856125"/>
                  <a:pt x="3530219" y="2869536"/>
                  <a:pt x="3543223" y="2880916"/>
                </a:cubicBezTo>
                <a:lnTo>
                  <a:pt x="3946779" y="2880916"/>
                </a:lnTo>
                <a:cubicBezTo>
                  <a:pt x="3967912" y="2880916"/>
                  <a:pt x="3984777" y="2874617"/>
                  <a:pt x="3997376" y="2862018"/>
                </a:cubicBezTo>
                <a:cubicBezTo>
                  <a:pt x="4009974" y="2849420"/>
                  <a:pt x="4016273" y="2828896"/>
                  <a:pt x="4016273" y="2800448"/>
                </a:cubicBezTo>
                <a:cubicBezTo>
                  <a:pt x="4016273" y="2784193"/>
                  <a:pt x="4014038" y="2769155"/>
                  <a:pt x="4009568" y="2755338"/>
                </a:cubicBezTo>
                <a:cubicBezTo>
                  <a:pt x="4005097" y="2741520"/>
                  <a:pt x="4000424" y="2730141"/>
                  <a:pt x="3995547" y="2721200"/>
                </a:cubicBezTo>
                <a:lnTo>
                  <a:pt x="3756584" y="2721200"/>
                </a:lnTo>
                <a:lnTo>
                  <a:pt x="3961409" y="2474922"/>
                </a:lnTo>
                <a:cubicBezTo>
                  <a:pt x="3972789" y="2461105"/>
                  <a:pt x="3982339" y="2446271"/>
                  <a:pt x="3990061" y="2430421"/>
                </a:cubicBezTo>
                <a:cubicBezTo>
                  <a:pt x="3997781" y="2414571"/>
                  <a:pt x="4001643" y="2398519"/>
                  <a:pt x="4001643" y="2382263"/>
                </a:cubicBezTo>
                <a:cubicBezTo>
                  <a:pt x="4001643" y="2362756"/>
                  <a:pt x="3997781" y="2345281"/>
                  <a:pt x="3990061" y="2329837"/>
                </a:cubicBezTo>
                <a:cubicBezTo>
                  <a:pt x="3982339" y="2314394"/>
                  <a:pt x="3971976" y="2300982"/>
                  <a:pt x="3958971" y="2289604"/>
                </a:cubicBezTo>
                <a:close/>
                <a:moveTo>
                  <a:pt x="7953907" y="2285946"/>
                </a:moveTo>
                <a:cubicBezTo>
                  <a:pt x="7936025" y="2285946"/>
                  <a:pt x="7918346" y="2287369"/>
                  <a:pt x="7900872" y="2290213"/>
                </a:cubicBezTo>
                <a:cubicBezTo>
                  <a:pt x="7883396" y="2293058"/>
                  <a:pt x="7870188" y="2295293"/>
                  <a:pt x="7861248" y="2296919"/>
                </a:cubicBezTo>
                <a:lnTo>
                  <a:pt x="7861248" y="2793133"/>
                </a:lnTo>
                <a:cubicBezTo>
                  <a:pt x="7861248" y="2813453"/>
                  <a:pt x="7863889" y="2829912"/>
                  <a:pt x="7869173" y="2842511"/>
                </a:cubicBezTo>
                <a:cubicBezTo>
                  <a:pt x="7874455" y="2855109"/>
                  <a:pt x="7881974" y="2865066"/>
                  <a:pt x="7891728" y="2872381"/>
                </a:cubicBezTo>
                <a:cubicBezTo>
                  <a:pt x="7901481" y="2879696"/>
                  <a:pt x="7913469" y="2884573"/>
                  <a:pt x="7927694" y="2887012"/>
                </a:cubicBezTo>
                <a:cubicBezTo>
                  <a:pt x="7941918" y="2889450"/>
                  <a:pt x="7957970" y="2890669"/>
                  <a:pt x="7975852" y="2890669"/>
                </a:cubicBezTo>
                <a:cubicBezTo>
                  <a:pt x="7993734" y="2890669"/>
                  <a:pt x="8011412" y="2889247"/>
                  <a:pt x="8028887" y="2886402"/>
                </a:cubicBezTo>
                <a:cubicBezTo>
                  <a:pt x="8046362" y="2883557"/>
                  <a:pt x="8059570" y="2881322"/>
                  <a:pt x="8068512" y="2879696"/>
                </a:cubicBezTo>
                <a:lnTo>
                  <a:pt x="8068512" y="2383482"/>
                </a:lnTo>
                <a:cubicBezTo>
                  <a:pt x="8068512" y="2363162"/>
                  <a:pt x="8065869" y="2346703"/>
                  <a:pt x="8060586" y="2334104"/>
                </a:cubicBezTo>
                <a:cubicBezTo>
                  <a:pt x="8055303" y="2321506"/>
                  <a:pt x="8047785" y="2311549"/>
                  <a:pt x="8038031" y="2304234"/>
                </a:cubicBezTo>
                <a:cubicBezTo>
                  <a:pt x="8028278" y="2296919"/>
                  <a:pt x="8016289" y="2292042"/>
                  <a:pt x="8002065" y="2289604"/>
                </a:cubicBezTo>
                <a:cubicBezTo>
                  <a:pt x="7987841" y="2287165"/>
                  <a:pt x="7971788" y="2285946"/>
                  <a:pt x="7953907" y="2285946"/>
                </a:cubicBezTo>
                <a:close/>
                <a:moveTo>
                  <a:pt x="8939173" y="2276193"/>
                </a:moveTo>
                <a:cubicBezTo>
                  <a:pt x="8916414" y="2276193"/>
                  <a:pt x="8895484" y="2280460"/>
                  <a:pt x="8876384" y="2288994"/>
                </a:cubicBezTo>
                <a:cubicBezTo>
                  <a:pt x="8857282" y="2297528"/>
                  <a:pt x="8842043" y="2307486"/>
                  <a:pt x="8830664" y="2318864"/>
                </a:cubicBezTo>
                <a:cubicBezTo>
                  <a:pt x="8836352" y="2358691"/>
                  <a:pt x="8844277" y="2404615"/>
                  <a:pt x="8854438" y="2456634"/>
                </a:cubicBezTo>
                <a:cubicBezTo>
                  <a:pt x="8864598" y="2508653"/>
                  <a:pt x="8875367" y="2559860"/>
                  <a:pt x="8886747" y="2610253"/>
                </a:cubicBezTo>
                <a:cubicBezTo>
                  <a:pt x="8898126" y="2660647"/>
                  <a:pt x="8909708" y="2706976"/>
                  <a:pt x="8921494" y="2749242"/>
                </a:cubicBezTo>
                <a:cubicBezTo>
                  <a:pt x="8933279" y="2791508"/>
                  <a:pt x="8943643" y="2822394"/>
                  <a:pt x="8952584" y="2841901"/>
                </a:cubicBezTo>
                <a:cubicBezTo>
                  <a:pt x="8960712" y="2858970"/>
                  <a:pt x="8976968" y="2872178"/>
                  <a:pt x="9001351" y="2881525"/>
                </a:cubicBezTo>
                <a:cubicBezTo>
                  <a:pt x="9025735" y="2890872"/>
                  <a:pt x="9054590" y="2895546"/>
                  <a:pt x="9087915" y="2895546"/>
                </a:cubicBezTo>
                <a:cubicBezTo>
                  <a:pt x="9114737" y="2895546"/>
                  <a:pt x="9137901" y="2892498"/>
                  <a:pt x="9157409" y="2886402"/>
                </a:cubicBezTo>
                <a:cubicBezTo>
                  <a:pt x="9176916" y="2880306"/>
                  <a:pt x="9192359" y="2872381"/>
                  <a:pt x="9203739" y="2862627"/>
                </a:cubicBezTo>
                <a:cubicBezTo>
                  <a:pt x="9207803" y="2847997"/>
                  <a:pt x="9213493" y="2828693"/>
                  <a:pt x="9220808" y="2804716"/>
                </a:cubicBezTo>
                <a:cubicBezTo>
                  <a:pt x="9228123" y="2780738"/>
                  <a:pt x="9236048" y="2754322"/>
                  <a:pt x="9244582" y="2725468"/>
                </a:cubicBezTo>
                <a:cubicBezTo>
                  <a:pt x="9253116" y="2696613"/>
                  <a:pt x="9261447" y="2666946"/>
                  <a:pt x="9269576" y="2636467"/>
                </a:cubicBezTo>
                <a:cubicBezTo>
                  <a:pt x="9277703" y="2605986"/>
                  <a:pt x="9284612" y="2576523"/>
                  <a:pt x="9290302" y="2548074"/>
                </a:cubicBezTo>
                <a:cubicBezTo>
                  <a:pt x="9295179" y="2574897"/>
                  <a:pt x="9301275" y="2602735"/>
                  <a:pt x="9308590" y="2631590"/>
                </a:cubicBezTo>
                <a:cubicBezTo>
                  <a:pt x="9315906" y="2660444"/>
                  <a:pt x="9323627" y="2688282"/>
                  <a:pt x="9331755" y="2715104"/>
                </a:cubicBezTo>
                <a:cubicBezTo>
                  <a:pt x="9339882" y="2741927"/>
                  <a:pt x="9347604" y="2766514"/>
                  <a:pt x="9354920" y="2788866"/>
                </a:cubicBezTo>
                <a:cubicBezTo>
                  <a:pt x="9362234" y="2811218"/>
                  <a:pt x="9368330" y="2829709"/>
                  <a:pt x="9373208" y="2844339"/>
                </a:cubicBezTo>
                <a:cubicBezTo>
                  <a:pt x="9385399" y="2878477"/>
                  <a:pt x="9425633" y="2895546"/>
                  <a:pt x="9493909" y="2895546"/>
                </a:cubicBezTo>
                <a:cubicBezTo>
                  <a:pt x="9520730" y="2895546"/>
                  <a:pt x="9545927" y="2892498"/>
                  <a:pt x="9569499" y="2886402"/>
                </a:cubicBezTo>
                <a:cubicBezTo>
                  <a:pt x="9593070" y="2880306"/>
                  <a:pt x="9610545" y="2872381"/>
                  <a:pt x="9621925" y="2862627"/>
                </a:cubicBezTo>
                <a:cubicBezTo>
                  <a:pt x="9627614" y="2847997"/>
                  <a:pt x="9634320" y="2827271"/>
                  <a:pt x="9642041" y="2800448"/>
                </a:cubicBezTo>
                <a:cubicBezTo>
                  <a:pt x="9649763" y="2773626"/>
                  <a:pt x="9657891" y="2743553"/>
                  <a:pt x="9666425" y="2710228"/>
                </a:cubicBezTo>
                <a:cubicBezTo>
                  <a:pt x="9674960" y="2676903"/>
                  <a:pt x="9683494" y="2642359"/>
                  <a:pt x="9692029" y="2606596"/>
                </a:cubicBezTo>
                <a:cubicBezTo>
                  <a:pt x="9700563" y="2570833"/>
                  <a:pt x="9708081" y="2536695"/>
                  <a:pt x="9714584" y="2504183"/>
                </a:cubicBezTo>
                <a:cubicBezTo>
                  <a:pt x="9721086" y="2471671"/>
                  <a:pt x="9726369" y="2442410"/>
                  <a:pt x="9730433" y="2416400"/>
                </a:cubicBezTo>
                <a:cubicBezTo>
                  <a:pt x="9734497" y="2390391"/>
                  <a:pt x="9736529" y="2370884"/>
                  <a:pt x="9736529" y="2357879"/>
                </a:cubicBezTo>
                <a:cubicBezTo>
                  <a:pt x="9736529" y="2327805"/>
                  <a:pt x="9727182" y="2306672"/>
                  <a:pt x="9708488" y="2294480"/>
                </a:cubicBezTo>
                <a:cubicBezTo>
                  <a:pt x="9689793" y="2282288"/>
                  <a:pt x="9666222" y="2276193"/>
                  <a:pt x="9637774" y="2276193"/>
                </a:cubicBezTo>
                <a:cubicBezTo>
                  <a:pt x="9621518" y="2276193"/>
                  <a:pt x="9605262" y="2278224"/>
                  <a:pt x="9589006" y="2282288"/>
                </a:cubicBezTo>
                <a:cubicBezTo>
                  <a:pt x="9572750" y="2286352"/>
                  <a:pt x="9557307" y="2292855"/>
                  <a:pt x="9542677" y="2301796"/>
                </a:cubicBezTo>
                <a:cubicBezTo>
                  <a:pt x="9535361" y="2371696"/>
                  <a:pt x="9527437" y="2440378"/>
                  <a:pt x="9518902" y="2507841"/>
                </a:cubicBezTo>
                <a:cubicBezTo>
                  <a:pt x="9510368" y="2575303"/>
                  <a:pt x="9501630" y="2640327"/>
                  <a:pt x="9492690" y="2702912"/>
                </a:cubicBezTo>
                <a:lnTo>
                  <a:pt x="9486593" y="2702912"/>
                </a:lnTo>
                <a:cubicBezTo>
                  <a:pt x="9484155" y="2689908"/>
                  <a:pt x="9480090" y="2672229"/>
                  <a:pt x="9474401" y="2649877"/>
                </a:cubicBezTo>
                <a:cubicBezTo>
                  <a:pt x="9468711" y="2627526"/>
                  <a:pt x="9462209" y="2601922"/>
                  <a:pt x="9454894" y="2573068"/>
                </a:cubicBezTo>
                <a:cubicBezTo>
                  <a:pt x="9447579" y="2544213"/>
                  <a:pt x="9439450" y="2512920"/>
                  <a:pt x="9430510" y="2479190"/>
                </a:cubicBezTo>
                <a:cubicBezTo>
                  <a:pt x="9421568" y="2445458"/>
                  <a:pt x="9412222" y="2410711"/>
                  <a:pt x="9402468" y="2374948"/>
                </a:cubicBezTo>
                <a:cubicBezTo>
                  <a:pt x="9396779" y="2356253"/>
                  <a:pt x="9383774" y="2342435"/>
                  <a:pt x="9363454" y="2333495"/>
                </a:cubicBezTo>
                <a:cubicBezTo>
                  <a:pt x="9343134" y="2324554"/>
                  <a:pt x="9318750" y="2320084"/>
                  <a:pt x="9290302" y="2320084"/>
                </a:cubicBezTo>
                <a:cubicBezTo>
                  <a:pt x="9266731" y="2320084"/>
                  <a:pt x="9247021" y="2322522"/>
                  <a:pt x="9231171" y="2327399"/>
                </a:cubicBezTo>
                <a:cubicBezTo>
                  <a:pt x="9215322" y="2332276"/>
                  <a:pt x="9199268" y="2339185"/>
                  <a:pt x="9183013" y="2348125"/>
                </a:cubicBezTo>
                <a:cubicBezTo>
                  <a:pt x="9174072" y="2384702"/>
                  <a:pt x="9165130" y="2421480"/>
                  <a:pt x="9156190" y="2458463"/>
                </a:cubicBezTo>
                <a:cubicBezTo>
                  <a:pt x="9147248" y="2495445"/>
                  <a:pt x="9138714" y="2529786"/>
                  <a:pt x="9130587" y="2561485"/>
                </a:cubicBezTo>
                <a:cubicBezTo>
                  <a:pt x="9122459" y="2593185"/>
                  <a:pt x="9115347" y="2621429"/>
                  <a:pt x="9109251" y="2646220"/>
                </a:cubicBezTo>
                <a:cubicBezTo>
                  <a:pt x="9103155" y="2671010"/>
                  <a:pt x="9098888" y="2689908"/>
                  <a:pt x="9096449" y="2702912"/>
                </a:cubicBezTo>
                <a:lnTo>
                  <a:pt x="9091573" y="2702912"/>
                </a:lnTo>
                <a:cubicBezTo>
                  <a:pt x="9089947" y="2694784"/>
                  <a:pt x="9088118" y="2684015"/>
                  <a:pt x="9086086" y="2670604"/>
                </a:cubicBezTo>
                <a:cubicBezTo>
                  <a:pt x="9084054" y="2657193"/>
                  <a:pt x="9081209" y="2637685"/>
                  <a:pt x="9077551" y="2612082"/>
                </a:cubicBezTo>
                <a:cubicBezTo>
                  <a:pt x="9073894" y="2586479"/>
                  <a:pt x="9069221" y="2553560"/>
                  <a:pt x="9063531" y="2513327"/>
                </a:cubicBezTo>
                <a:cubicBezTo>
                  <a:pt x="9057841" y="2473093"/>
                  <a:pt x="9050932" y="2422090"/>
                  <a:pt x="9042805" y="2360317"/>
                </a:cubicBezTo>
                <a:cubicBezTo>
                  <a:pt x="9038740" y="2329431"/>
                  <a:pt x="9027564" y="2307689"/>
                  <a:pt x="9009277" y="2295090"/>
                </a:cubicBezTo>
                <a:cubicBezTo>
                  <a:pt x="8990988" y="2282492"/>
                  <a:pt x="8967620" y="2276193"/>
                  <a:pt x="8939173" y="2276193"/>
                </a:cubicBezTo>
                <a:close/>
                <a:moveTo>
                  <a:pt x="7259115" y="2276193"/>
                </a:moveTo>
                <a:cubicBezTo>
                  <a:pt x="7236357" y="2276193"/>
                  <a:pt x="7215427" y="2280460"/>
                  <a:pt x="7196326" y="2288994"/>
                </a:cubicBezTo>
                <a:cubicBezTo>
                  <a:pt x="7177225" y="2297528"/>
                  <a:pt x="7161985" y="2307486"/>
                  <a:pt x="7150607" y="2318864"/>
                </a:cubicBezTo>
                <a:cubicBezTo>
                  <a:pt x="7156296" y="2343249"/>
                  <a:pt x="7163611" y="2371290"/>
                  <a:pt x="7172552" y="2402990"/>
                </a:cubicBezTo>
                <a:cubicBezTo>
                  <a:pt x="7181492" y="2434688"/>
                  <a:pt x="7191449" y="2467607"/>
                  <a:pt x="7202423" y="2501745"/>
                </a:cubicBezTo>
                <a:cubicBezTo>
                  <a:pt x="7213395" y="2535882"/>
                  <a:pt x="7224978" y="2570426"/>
                  <a:pt x="7237169" y="2605377"/>
                </a:cubicBezTo>
                <a:cubicBezTo>
                  <a:pt x="7249362" y="2640327"/>
                  <a:pt x="7261147" y="2673043"/>
                  <a:pt x="7272526" y="2703522"/>
                </a:cubicBezTo>
                <a:cubicBezTo>
                  <a:pt x="7283905" y="2734003"/>
                  <a:pt x="7294675" y="2761637"/>
                  <a:pt x="7304835" y="2786428"/>
                </a:cubicBezTo>
                <a:cubicBezTo>
                  <a:pt x="7314995" y="2811218"/>
                  <a:pt x="7323733" y="2830522"/>
                  <a:pt x="7331048" y="2844339"/>
                </a:cubicBezTo>
                <a:cubicBezTo>
                  <a:pt x="7339988" y="2862221"/>
                  <a:pt x="7356042" y="2875226"/>
                  <a:pt x="7379207" y="2883354"/>
                </a:cubicBezTo>
                <a:cubicBezTo>
                  <a:pt x="7402371" y="2891482"/>
                  <a:pt x="7429803" y="2895546"/>
                  <a:pt x="7461502" y="2895546"/>
                </a:cubicBezTo>
                <a:cubicBezTo>
                  <a:pt x="7489137" y="2895546"/>
                  <a:pt x="7513928" y="2892701"/>
                  <a:pt x="7535874" y="2887012"/>
                </a:cubicBezTo>
                <a:cubicBezTo>
                  <a:pt x="7557819" y="2881322"/>
                  <a:pt x="7574481" y="2874007"/>
                  <a:pt x="7585861" y="2865066"/>
                </a:cubicBezTo>
                <a:cubicBezTo>
                  <a:pt x="7595614" y="2846372"/>
                  <a:pt x="7606790" y="2822597"/>
                  <a:pt x="7619389" y="2793743"/>
                </a:cubicBezTo>
                <a:cubicBezTo>
                  <a:pt x="7631986" y="2764889"/>
                  <a:pt x="7644789" y="2733799"/>
                  <a:pt x="7657794" y="2700474"/>
                </a:cubicBezTo>
                <a:cubicBezTo>
                  <a:pt x="7670798" y="2667149"/>
                  <a:pt x="7683600" y="2633012"/>
                  <a:pt x="7696198" y="2598061"/>
                </a:cubicBezTo>
                <a:cubicBezTo>
                  <a:pt x="7708796" y="2563111"/>
                  <a:pt x="7719769" y="2529989"/>
                  <a:pt x="7729117" y="2498697"/>
                </a:cubicBezTo>
                <a:cubicBezTo>
                  <a:pt x="7738464" y="2467403"/>
                  <a:pt x="7746185" y="2439362"/>
                  <a:pt x="7752281" y="2414571"/>
                </a:cubicBezTo>
                <a:cubicBezTo>
                  <a:pt x="7758378" y="2389781"/>
                  <a:pt x="7761426" y="2370884"/>
                  <a:pt x="7761426" y="2357879"/>
                </a:cubicBezTo>
                <a:cubicBezTo>
                  <a:pt x="7761426" y="2327805"/>
                  <a:pt x="7751672" y="2306672"/>
                  <a:pt x="7732165" y="2294480"/>
                </a:cubicBezTo>
                <a:cubicBezTo>
                  <a:pt x="7712658" y="2282288"/>
                  <a:pt x="7688680" y="2276193"/>
                  <a:pt x="7660232" y="2276193"/>
                </a:cubicBezTo>
                <a:cubicBezTo>
                  <a:pt x="7643976" y="2276193"/>
                  <a:pt x="7627110" y="2278224"/>
                  <a:pt x="7609635" y="2282288"/>
                </a:cubicBezTo>
                <a:cubicBezTo>
                  <a:pt x="7592160" y="2286352"/>
                  <a:pt x="7576513" y="2292042"/>
                  <a:pt x="7562696" y="2299357"/>
                </a:cubicBezTo>
                <a:cubicBezTo>
                  <a:pt x="7548878" y="2370071"/>
                  <a:pt x="7533435" y="2442004"/>
                  <a:pt x="7516366" y="2515156"/>
                </a:cubicBezTo>
                <a:cubicBezTo>
                  <a:pt x="7499298" y="2588308"/>
                  <a:pt x="7483042" y="2654957"/>
                  <a:pt x="7467598" y="2715104"/>
                </a:cubicBezTo>
                <a:lnTo>
                  <a:pt x="7461502" y="2715104"/>
                </a:lnTo>
                <a:cubicBezTo>
                  <a:pt x="7457438" y="2698849"/>
                  <a:pt x="7451342" y="2675887"/>
                  <a:pt x="7443214" y="2646220"/>
                </a:cubicBezTo>
                <a:cubicBezTo>
                  <a:pt x="7435086" y="2616553"/>
                  <a:pt x="7426551" y="2583431"/>
                  <a:pt x="7417611" y="2546855"/>
                </a:cubicBezTo>
                <a:lnTo>
                  <a:pt x="7370062" y="2360317"/>
                </a:lnTo>
                <a:cubicBezTo>
                  <a:pt x="7361121" y="2327805"/>
                  <a:pt x="7347507" y="2305657"/>
                  <a:pt x="7329219" y="2293871"/>
                </a:cubicBezTo>
                <a:cubicBezTo>
                  <a:pt x="7310931" y="2282085"/>
                  <a:pt x="7287563" y="2276193"/>
                  <a:pt x="7259115" y="2276193"/>
                </a:cubicBezTo>
                <a:close/>
                <a:moveTo>
                  <a:pt x="8478467" y="2270097"/>
                </a:moveTo>
                <a:cubicBezTo>
                  <a:pt x="8440266" y="2270097"/>
                  <a:pt x="8402877" y="2275989"/>
                  <a:pt x="8366301" y="2287774"/>
                </a:cubicBezTo>
                <a:cubicBezTo>
                  <a:pt x="8329725" y="2299561"/>
                  <a:pt x="8297213" y="2317849"/>
                  <a:pt x="8268765" y="2342639"/>
                </a:cubicBezTo>
                <a:cubicBezTo>
                  <a:pt x="8240317" y="2367429"/>
                  <a:pt x="8217355" y="2399129"/>
                  <a:pt x="8199880" y="2437736"/>
                </a:cubicBezTo>
                <a:cubicBezTo>
                  <a:pt x="8182405" y="2476345"/>
                  <a:pt x="8173667" y="2522471"/>
                  <a:pt x="8173667" y="2576116"/>
                </a:cubicBezTo>
                <a:cubicBezTo>
                  <a:pt x="8173667" y="2630573"/>
                  <a:pt x="8182405" y="2678122"/>
                  <a:pt x="8199880" y="2718762"/>
                </a:cubicBezTo>
                <a:cubicBezTo>
                  <a:pt x="8217355" y="2759402"/>
                  <a:pt x="8241333" y="2793133"/>
                  <a:pt x="8271813" y="2819956"/>
                </a:cubicBezTo>
                <a:cubicBezTo>
                  <a:pt x="8302293" y="2846778"/>
                  <a:pt x="8338056" y="2866895"/>
                  <a:pt x="8379102" y="2880306"/>
                </a:cubicBezTo>
                <a:cubicBezTo>
                  <a:pt x="8420148" y="2893717"/>
                  <a:pt x="8464650" y="2900423"/>
                  <a:pt x="8512605" y="2900423"/>
                </a:cubicBezTo>
                <a:cubicBezTo>
                  <a:pt x="8541052" y="2900423"/>
                  <a:pt x="8571532" y="2897985"/>
                  <a:pt x="8604045" y="2893108"/>
                </a:cubicBezTo>
                <a:cubicBezTo>
                  <a:pt x="8636557" y="2888231"/>
                  <a:pt x="8665817" y="2878884"/>
                  <a:pt x="8691827" y="2865066"/>
                </a:cubicBezTo>
                <a:cubicBezTo>
                  <a:pt x="8725965" y="2847184"/>
                  <a:pt x="8743034" y="2819956"/>
                  <a:pt x="8743034" y="2783380"/>
                </a:cubicBezTo>
                <a:cubicBezTo>
                  <a:pt x="8743034" y="2767124"/>
                  <a:pt x="8738563" y="2751680"/>
                  <a:pt x="8729623" y="2737050"/>
                </a:cubicBezTo>
                <a:cubicBezTo>
                  <a:pt x="8720681" y="2722420"/>
                  <a:pt x="8709708" y="2711040"/>
                  <a:pt x="8696704" y="2702912"/>
                </a:cubicBezTo>
                <a:cubicBezTo>
                  <a:pt x="8678009" y="2714291"/>
                  <a:pt x="8653829" y="2724249"/>
                  <a:pt x="8624162" y="2732783"/>
                </a:cubicBezTo>
                <a:cubicBezTo>
                  <a:pt x="8594494" y="2741317"/>
                  <a:pt x="8562998" y="2745585"/>
                  <a:pt x="8529674" y="2745585"/>
                </a:cubicBezTo>
                <a:cubicBezTo>
                  <a:pt x="8493910" y="2745585"/>
                  <a:pt x="8462211" y="2738879"/>
                  <a:pt x="8434576" y="2725468"/>
                </a:cubicBezTo>
                <a:cubicBezTo>
                  <a:pt x="8406940" y="2712056"/>
                  <a:pt x="8388652" y="2691940"/>
                  <a:pt x="8379712" y="2665118"/>
                </a:cubicBezTo>
                <a:lnTo>
                  <a:pt x="8680855" y="2620007"/>
                </a:lnTo>
                <a:cubicBezTo>
                  <a:pt x="8708490" y="2615943"/>
                  <a:pt x="8730029" y="2606596"/>
                  <a:pt x="8745472" y="2591965"/>
                </a:cubicBezTo>
                <a:cubicBezTo>
                  <a:pt x="8760915" y="2577335"/>
                  <a:pt x="8768637" y="2556202"/>
                  <a:pt x="8768637" y="2528567"/>
                </a:cubicBezTo>
                <a:cubicBezTo>
                  <a:pt x="8768637" y="2491178"/>
                  <a:pt x="8761525" y="2456634"/>
                  <a:pt x="8747301" y="2424935"/>
                </a:cubicBezTo>
                <a:cubicBezTo>
                  <a:pt x="8733077" y="2393236"/>
                  <a:pt x="8713163" y="2366007"/>
                  <a:pt x="8687560" y="2343249"/>
                </a:cubicBezTo>
                <a:cubicBezTo>
                  <a:pt x="8661957" y="2320490"/>
                  <a:pt x="8631477" y="2302608"/>
                  <a:pt x="8596120" y="2289604"/>
                </a:cubicBezTo>
                <a:cubicBezTo>
                  <a:pt x="8560764" y="2276599"/>
                  <a:pt x="8521546" y="2270097"/>
                  <a:pt x="8478467" y="2270097"/>
                </a:cubicBezTo>
                <a:close/>
                <a:moveTo>
                  <a:pt x="6802067" y="2270097"/>
                </a:moveTo>
                <a:cubicBezTo>
                  <a:pt x="6763866" y="2270097"/>
                  <a:pt x="6726477" y="2275989"/>
                  <a:pt x="6689901" y="2287774"/>
                </a:cubicBezTo>
                <a:cubicBezTo>
                  <a:pt x="6653325" y="2299561"/>
                  <a:pt x="6620813" y="2317849"/>
                  <a:pt x="6592365" y="2342639"/>
                </a:cubicBezTo>
                <a:cubicBezTo>
                  <a:pt x="6563917" y="2367429"/>
                  <a:pt x="6540955" y="2399129"/>
                  <a:pt x="6523480" y="2437736"/>
                </a:cubicBezTo>
                <a:cubicBezTo>
                  <a:pt x="6506005" y="2476345"/>
                  <a:pt x="6497267" y="2522471"/>
                  <a:pt x="6497267" y="2576116"/>
                </a:cubicBezTo>
                <a:cubicBezTo>
                  <a:pt x="6497267" y="2630573"/>
                  <a:pt x="6506005" y="2678122"/>
                  <a:pt x="6523480" y="2718762"/>
                </a:cubicBezTo>
                <a:cubicBezTo>
                  <a:pt x="6540955" y="2759402"/>
                  <a:pt x="6564933" y="2793133"/>
                  <a:pt x="6595413" y="2819956"/>
                </a:cubicBezTo>
                <a:cubicBezTo>
                  <a:pt x="6625893" y="2846778"/>
                  <a:pt x="6661656" y="2866895"/>
                  <a:pt x="6702703" y="2880306"/>
                </a:cubicBezTo>
                <a:cubicBezTo>
                  <a:pt x="6743749" y="2893717"/>
                  <a:pt x="6788250" y="2900423"/>
                  <a:pt x="6836205" y="2900423"/>
                </a:cubicBezTo>
                <a:cubicBezTo>
                  <a:pt x="6864653" y="2900423"/>
                  <a:pt x="6895133" y="2897985"/>
                  <a:pt x="6927645" y="2893108"/>
                </a:cubicBezTo>
                <a:cubicBezTo>
                  <a:pt x="6960157" y="2888231"/>
                  <a:pt x="6989418" y="2878884"/>
                  <a:pt x="7015428" y="2865066"/>
                </a:cubicBezTo>
                <a:cubicBezTo>
                  <a:pt x="7049565" y="2847184"/>
                  <a:pt x="7066634" y="2819956"/>
                  <a:pt x="7066634" y="2783380"/>
                </a:cubicBezTo>
                <a:cubicBezTo>
                  <a:pt x="7066634" y="2767124"/>
                  <a:pt x="7062163" y="2751680"/>
                  <a:pt x="7053223" y="2737050"/>
                </a:cubicBezTo>
                <a:cubicBezTo>
                  <a:pt x="7044282" y="2722420"/>
                  <a:pt x="7033309" y="2711040"/>
                  <a:pt x="7020304" y="2702912"/>
                </a:cubicBezTo>
                <a:cubicBezTo>
                  <a:pt x="7001610" y="2714291"/>
                  <a:pt x="6977429" y="2724249"/>
                  <a:pt x="6947762" y="2732783"/>
                </a:cubicBezTo>
                <a:cubicBezTo>
                  <a:pt x="6918095" y="2741317"/>
                  <a:pt x="6886598" y="2745585"/>
                  <a:pt x="6853274" y="2745585"/>
                </a:cubicBezTo>
                <a:cubicBezTo>
                  <a:pt x="6817511" y="2745585"/>
                  <a:pt x="6785811" y="2738879"/>
                  <a:pt x="6758176" y="2725468"/>
                </a:cubicBezTo>
                <a:cubicBezTo>
                  <a:pt x="6730541" y="2712056"/>
                  <a:pt x="6712253" y="2691940"/>
                  <a:pt x="6703312" y="2665118"/>
                </a:cubicBezTo>
                <a:lnTo>
                  <a:pt x="7004454" y="2620007"/>
                </a:lnTo>
                <a:cubicBezTo>
                  <a:pt x="7032090" y="2615943"/>
                  <a:pt x="7053629" y="2606596"/>
                  <a:pt x="7069072" y="2591965"/>
                </a:cubicBezTo>
                <a:cubicBezTo>
                  <a:pt x="7084515" y="2577335"/>
                  <a:pt x="7092237" y="2556202"/>
                  <a:pt x="7092237" y="2528567"/>
                </a:cubicBezTo>
                <a:cubicBezTo>
                  <a:pt x="7092237" y="2491178"/>
                  <a:pt x="7085125" y="2456634"/>
                  <a:pt x="7070901" y="2424935"/>
                </a:cubicBezTo>
                <a:cubicBezTo>
                  <a:pt x="7056677" y="2393236"/>
                  <a:pt x="7036764" y="2366007"/>
                  <a:pt x="7011160" y="2343249"/>
                </a:cubicBezTo>
                <a:cubicBezTo>
                  <a:pt x="6985557" y="2320490"/>
                  <a:pt x="6955077" y="2302608"/>
                  <a:pt x="6919720" y="2289604"/>
                </a:cubicBezTo>
                <a:cubicBezTo>
                  <a:pt x="6884364" y="2276599"/>
                  <a:pt x="6845146" y="2270097"/>
                  <a:pt x="6802067" y="2270097"/>
                </a:cubicBezTo>
                <a:close/>
                <a:moveTo>
                  <a:pt x="5123686" y="2270097"/>
                </a:moveTo>
                <a:cubicBezTo>
                  <a:pt x="5072481" y="2270097"/>
                  <a:pt x="5025948" y="2276193"/>
                  <a:pt x="4984089" y="2288384"/>
                </a:cubicBezTo>
                <a:cubicBezTo>
                  <a:pt x="4942230" y="2300576"/>
                  <a:pt x="4907482" y="2316427"/>
                  <a:pt x="4879847" y="2335933"/>
                </a:cubicBezTo>
                <a:cubicBezTo>
                  <a:pt x="4863592" y="2347313"/>
                  <a:pt x="4850789" y="2359911"/>
                  <a:pt x="4841443" y="2373729"/>
                </a:cubicBezTo>
                <a:cubicBezTo>
                  <a:pt x="4832095" y="2387546"/>
                  <a:pt x="4827421" y="2405428"/>
                  <a:pt x="4827421" y="2427373"/>
                </a:cubicBezTo>
                <a:lnTo>
                  <a:pt x="4827421" y="2793133"/>
                </a:lnTo>
                <a:cubicBezTo>
                  <a:pt x="4827421" y="2813453"/>
                  <a:pt x="4830062" y="2829912"/>
                  <a:pt x="4835346" y="2842511"/>
                </a:cubicBezTo>
                <a:cubicBezTo>
                  <a:pt x="4840628" y="2855109"/>
                  <a:pt x="4848148" y="2865066"/>
                  <a:pt x="4857901" y="2872381"/>
                </a:cubicBezTo>
                <a:cubicBezTo>
                  <a:pt x="4867654" y="2879696"/>
                  <a:pt x="4879644" y="2884573"/>
                  <a:pt x="4893868" y="2887012"/>
                </a:cubicBezTo>
                <a:cubicBezTo>
                  <a:pt x="4908092" y="2889450"/>
                  <a:pt x="4924144" y="2890669"/>
                  <a:pt x="4942027" y="2890669"/>
                </a:cubicBezTo>
                <a:cubicBezTo>
                  <a:pt x="4960721" y="2890669"/>
                  <a:pt x="4978806" y="2889450"/>
                  <a:pt x="4996282" y="2887012"/>
                </a:cubicBezTo>
                <a:cubicBezTo>
                  <a:pt x="5013755" y="2884573"/>
                  <a:pt x="5026558" y="2882135"/>
                  <a:pt x="5034685" y="2879696"/>
                </a:cubicBezTo>
                <a:lnTo>
                  <a:pt x="5034685" y="2456634"/>
                </a:lnTo>
                <a:cubicBezTo>
                  <a:pt x="5046064" y="2448506"/>
                  <a:pt x="5059679" y="2442410"/>
                  <a:pt x="5075528" y="2438346"/>
                </a:cubicBezTo>
                <a:cubicBezTo>
                  <a:pt x="5091377" y="2434282"/>
                  <a:pt x="5107431" y="2432250"/>
                  <a:pt x="5123686" y="2432250"/>
                </a:cubicBezTo>
                <a:cubicBezTo>
                  <a:pt x="5148070" y="2432250"/>
                  <a:pt x="5167375" y="2438143"/>
                  <a:pt x="5181599" y="2449928"/>
                </a:cubicBezTo>
                <a:cubicBezTo>
                  <a:pt x="5195822" y="2461714"/>
                  <a:pt x="5202935" y="2480205"/>
                  <a:pt x="5202935" y="2505403"/>
                </a:cubicBezTo>
                <a:lnTo>
                  <a:pt x="5202935" y="2793133"/>
                </a:lnTo>
                <a:cubicBezTo>
                  <a:pt x="5202935" y="2813453"/>
                  <a:pt x="5205577" y="2829912"/>
                  <a:pt x="5210860" y="2842511"/>
                </a:cubicBezTo>
                <a:cubicBezTo>
                  <a:pt x="5216143" y="2855109"/>
                  <a:pt x="5223661" y="2865066"/>
                  <a:pt x="5233414" y="2872381"/>
                </a:cubicBezTo>
                <a:cubicBezTo>
                  <a:pt x="5243169" y="2879696"/>
                  <a:pt x="5255159" y="2884573"/>
                  <a:pt x="5269381" y="2887012"/>
                </a:cubicBezTo>
                <a:cubicBezTo>
                  <a:pt x="5283605" y="2889450"/>
                  <a:pt x="5299658" y="2890669"/>
                  <a:pt x="5317540" y="2890669"/>
                </a:cubicBezTo>
                <a:cubicBezTo>
                  <a:pt x="5336235" y="2890669"/>
                  <a:pt x="5354318" y="2889450"/>
                  <a:pt x="5371794" y="2887012"/>
                </a:cubicBezTo>
                <a:cubicBezTo>
                  <a:pt x="5389269" y="2884573"/>
                  <a:pt x="5402070" y="2882135"/>
                  <a:pt x="5410199" y="2879696"/>
                </a:cubicBezTo>
                <a:lnTo>
                  <a:pt x="5410199" y="2498087"/>
                </a:lnTo>
                <a:cubicBezTo>
                  <a:pt x="5410199" y="2426561"/>
                  <a:pt x="5385408" y="2370680"/>
                  <a:pt x="5335828" y="2330447"/>
                </a:cubicBezTo>
                <a:cubicBezTo>
                  <a:pt x="5286248" y="2290213"/>
                  <a:pt x="5215533" y="2270097"/>
                  <a:pt x="5123686" y="2270097"/>
                </a:cubicBezTo>
                <a:close/>
                <a:moveTo>
                  <a:pt x="4406874" y="2270097"/>
                </a:moveTo>
                <a:cubicBezTo>
                  <a:pt x="4358919" y="2270097"/>
                  <a:pt x="4315434" y="2277411"/>
                  <a:pt x="4276419" y="2292042"/>
                </a:cubicBezTo>
                <a:cubicBezTo>
                  <a:pt x="4237404" y="2306672"/>
                  <a:pt x="4203877" y="2327602"/>
                  <a:pt x="4175836" y="2354831"/>
                </a:cubicBezTo>
                <a:cubicBezTo>
                  <a:pt x="4147794" y="2382060"/>
                  <a:pt x="4126052" y="2415181"/>
                  <a:pt x="4110609" y="2454196"/>
                </a:cubicBezTo>
                <a:cubicBezTo>
                  <a:pt x="4095166" y="2493210"/>
                  <a:pt x="4087444" y="2536695"/>
                  <a:pt x="4087444" y="2584650"/>
                </a:cubicBezTo>
                <a:cubicBezTo>
                  <a:pt x="4087444" y="2633419"/>
                  <a:pt x="4095166" y="2677309"/>
                  <a:pt x="4110609" y="2716324"/>
                </a:cubicBezTo>
                <a:cubicBezTo>
                  <a:pt x="4126052" y="2755338"/>
                  <a:pt x="4147794" y="2788459"/>
                  <a:pt x="4175836" y="2815688"/>
                </a:cubicBezTo>
                <a:cubicBezTo>
                  <a:pt x="4203877" y="2842917"/>
                  <a:pt x="4237404" y="2863847"/>
                  <a:pt x="4276419" y="2878477"/>
                </a:cubicBezTo>
                <a:cubicBezTo>
                  <a:pt x="4315434" y="2893108"/>
                  <a:pt x="4358919" y="2900423"/>
                  <a:pt x="4406874" y="2900423"/>
                </a:cubicBezTo>
                <a:cubicBezTo>
                  <a:pt x="4454830" y="2900423"/>
                  <a:pt x="4498313" y="2893514"/>
                  <a:pt x="4537328" y="2879696"/>
                </a:cubicBezTo>
                <a:cubicBezTo>
                  <a:pt x="4576342" y="2865879"/>
                  <a:pt x="4609870" y="2845559"/>
                  <a:pt x="4637912" y="2818736"/>
                </a:cubicBezTo>
                <a:cubicBezTo>
                  <a:pt x="4665954" y="2791914"/>
                  <a:pt x="4687695" y="2758792"/>
                  <a:pt x="4703140" y="2719372"/>
                </a:cubicBezTo>
                <a:cubicBezTo>
                  <a:pt x="4718582" y="2679951"/>
                  <a:pt x="4726303" y="2635044"/>
                  <a:pt x="4726303" y="2584650"/>
                </a:cubicBezTo>
                <a:cubicBezTo>
                  <a:pt x="4726303" y="2537508"/>
                  <a:pt x="4718582" y="2494429"/>
                  <a:pt x="4703140" y="2455415"/>
                </a:cubicBezTo>
                <a:cubicBezTo>
                  <a:pt x="4687695" y="2416400"/>
                  <a:pt x="4665954" y="2383279"/>
                  <a:pt x="4637912" y="2356051"/>
                </a:cubicBezTo>
                <a:cubicBezTo>
                  <a:pt x="4609870" y="2328822"/>
                  <a:pt x="4576342" y="2307689"/>
                  <a:pt x="4537328" y="2292652"/>
                </a:cubicBezTo>
                <a:cubicBezTo>
                  <a:pt x="4498313" y="2277615"/>
                  <a:pt x="4454830" y="2270097"/>
                  <a:pt x="4406874" y="2270097"/>
                </a:cubicBezTo>
                <a:close/>
                <a:moveTo>
                  <a:pt x="3099587" y="2270097"/>
                </a:moveTo>
                <a:cubicBezTo>
                  <a:pt x="3071139" y="2270097"/>
                  <a:pt x="3040862" y="2272129"/>
                  <a:pt x="3008757" y="2276193"/>
                </a:cubicBezTo>
                <a:cubicBezTo>
                  <a:pt x="2976651" y="2280256"/>
                  <a:pt x="2948813" y="2286759"/>
                  <a:pt x="2925241" y="2295700"/>
                </a:cubicBezTo>
                <a:cubicBezTo>
                  <a:pt x="2904108" y="2304640"/>
                  <a:pt x="2888462" y="2315411"/>
                  <a:pt x="2878302" y="2328009"/>
                </a:cubicBezTo>
                <a:cubicBezTo>
                  <a:pt x="2868142" y="2340607"/>
                  <a:pt x="2863062" y="2357473"/>
                  <a:pt x="2863062" y="2378605"/>
                </a:cubicBezTo>
                <a:cubicBezTo>
                  <a:pt x="2863062" y="2394861"/>
                  <a:pt x="2866720" y="2410507"/>
                  <a:pt x="2874035" y="2425544"/>
                </a:cubicBezTo>
                <a:cubicBezTo>
                  <a:pt x="2881351" y="2440582"/>
                  <a:pt x="2890291" y="2451757"/>
                  <a:pt x="2900858" y="2459072"/>
                </a:cubicBezTo>
                <a:cubicBezTo>
                  <a:pt x="2924428" y="2449319"/>
                  <a:pt x="2950845" y="2441191"/>
                  <a:pt x="2980105" y="2434688"/>
                </a:cubicBezTo>
                <a:cubicBezTo>
                  <a:pt x="3009366" y="2428187"/>
                  <a:pt x="3039440" y="2424935"/>
                  <a:pt x="3070326" y="2424935"/>
                </a:cubicBezTo>
                <a:cubicBezTo>
                  <a:pt x="3109341" y="2424935"/>
                  <a:pt x="3139211" y="2430015"/>
                  <a:pt x="3159938" y="2440175"/>
                </a:cubicBezTo>
                <a:cubicBezTo>
                  <a:pt x="3180664" y="2450335"/>
                  <a:pt x="3191027" y="2467201"/>
                  <a:pt x="3191027" y="2490772"/>
                </a:cubicBezTo>
                <a:lnTo>
                  <a:pt x="3191027" y="2499306"/>
                </a:lnTo>
                <a:lnTo>
                  <a:pt x="3031312" y="2516375"/>
                </a:lnTo>
                <a:cubicBezTo>
                  <a:pt x="2961411" y="2523691"/>
                  <a:pt x="2909799" y="2542384"/>
                  <a:pt x="2876474" y="2572458"/>
                </a:cubicBezTo>
                <a:cubicBezTo>
                  <a:pt x="2843149" y="2602532"/>
                  <a:pt x="2826486" y="2645610"/>
                  <a:pt x="2826486" y="2701693"/>
                </a:cubicBezTo>
                <a:cubicBezTo>
                  <a:pt x="2826486" y="2735018"/>
                  <a:pt x="2833192" y="2764279"/>
                  <a:pt x="2846603" y="2789476"/>
                </a:cubicBezTo>
                <a:cubicBezTo>
                  <a:pt x="2860014" y="2814672"/>
                  <a:pt x="2879115" y="2835399"/>
                  <a:pt x="2903905" y="2851655"/>
                </a:cubicBezTo>
                <a:cubicBezTo>
                  <a:pt x="2928695" y="2867911"/>
                  <a:pt x="2958363" y="2880103"/>
                  <a:pt x="2992907" y="2888231"/>
                </a:cubicBezTo>
                <a:cubicBezTo>
                  <a:pt x="3027451" y="2896359"/>
                  <a:pt x="3066262" y="2900423"/>
                  <a:pt x="3109341" y="2900423"/>
                </a:cubicBezTo>
                <a:cubicBezTo>
                  <a:pt x="3205251" y="2900423"/>
                  <a:pt x="3279623" y="2884573"/>
                  <a:pt x="3332454" y="2852874"/>
                </a:cubicBezTo>
                <a:cubicBezTo>
                  <a:pt x="3348710" y="2843120"/>
                  <a:pt x="3362731" y="2831538"/>
                  <a:pt x="3374517" y="2818127"/>
                </a:cubicBezTo>
                <a:cubicBezTo>
                  <a:pt x="3386302" y="2804716"/>
                  <a:pt x="3392195" y="2787443"/>
                  <a:pt x="3392195" y="2766311"/>
                </a:cubicBezTo>
                <a:lnTo>
                  <a:pt x="3392195" y="2493210"/>
                </a:lnTo>
                <a:cubicBezTo>
                  <a:pt x="3392195" y="2455009"/>
                  <a:pt x="3385286" y="2421887"/>
                  <a:pt x="3371469" y="2393845"/>
                </a:cubicBezTo>
                <a:cubicBezTo>
                  <a:pt x="3357651" y="2365804"/>
                  <a:pt x="3337940" y="2342639"/>
                  <a:pt x="3312338" y="2324351"/>
                </a:cubicBezTo>
                <a:cubicBezTo>
                  <a:pt x="3286734" y="2306063"/>
                  <a:pt x="3255848" y="2292448"/>
                  <a:pt x="3219678" y="2283507"/>
                </a:cubicBezTo>
                <a:cubicBezTo>
                  <a:pt x="3183509" y="2274567"/>
                  <a:pt x="3143478" y="2270097"/>
                  <a:pt x="3099587" y="2270097"/>
                </a:cubicBezTo>
                <a:close/>
                <a:moveTo>
                  <a:pt x="2111121" y="2270097"/>
                </a:moveTo>
                <a:cubicBezTo>
                  <a:pt x="2066416" y="2270097"/>
                  <a:pt x="2023541" y="2276193"/>
                  <a:pt x="1982495" y="2288384"/>
                </a:cubicBezTo>
                <a:cubicBezTo>
                  <a:pt x="1941448" y="2300576"/>
                  <a:pt x="1907108" y="2316427"/>
                  <a:pt x="1879472" y="2335933"/>
                </a:cubicBezTo>
                <a:cubicBezTo>
                  <a:pt x="1863216" y="2347313"/>
                  <a:pt x="1850414" y="2359504"/>
                  <a:pt x="1841068" y="2372509"/>
                </a:cubicBezTo>
                <a:cubicBezTo>
                  <a:pt x="1831720" y="2385514"/>
                  <a:pt x="1827047" y="2402990"/>
                  <a:pt x="1827047" y="2424935"/>
                </a:cubicBezTo>
                <a:lnTo>
                  <a:pt x="1827047" y="2793133"/>
                </a:lnTo>
                <a:cubicBezTo>
                  <a:pt x="1827047" y="2813453"/>
                  <a:pt x="1829688" y="2829912"/>
                  <a:pt x="1834972" y="2842511"/>
                </a:cubicBezTo>
                <a:cubicBezTo>
                  <a:pt x="1840255" y="2855109"/>
                  <a:pt x="1847773" y="2865066"/>
                  <a:pt x="1857527" y="2872381"/>
                </a:cubicBezTo>
                <a:cubicBezTo>
                  <a:pt x="1867280" y="2879696"/>
                  <a:pt x="1879269" y="2884573"/>
                  <a:pt x="1893493" y="2887012"/>
                </a:cubicBezTo>
                <a:cubicBezTo>
                  <a:pt x="1907717" y="2889450"/>
                  <a:pt x="1923770" y="2890669"/>
                  <a:pt x="1941652" y="2890669"/>
                </a:cubicBezTo>
                <a:cubicBezTo>
                  <a:pt x="1960346" y="2890669"/>
                  <a:pt x="1978431" y="2889450"/>
                  <a:pt x="1995906" y="2887012"/>
                </a:cubicBezTo>
                <a:cubicBezTo>
                  <a:pt x="2013381" y="2884573"/>
                  <a:pt x="2026183" y="2882135"/>
                  <a:pt x="2034311" y="2879696"/>
                </a:cubicBezTo>
                <a:lnTo>
                  <a:pt x="2034311" y="2451757"/>
                </a:lnTo>
                <a:cubicBezTo>
                  <a:pt x="2041626" y="2447693"/>
                  <a:pt x="2050567" y="2443426"/>
                  <a:pt x="2061133" y="2438956"/>
                </a:cubicBezTo>
                <a:cubicBezTo>
                  <a:pt x="2071699" y="2434485"/>
                  <a:pt x="2084298" y="2432250"/>
                  <a:pt x="2098929" y="2432250"/>
                </a:cubicBezTo>
                <a:cubicBezTo>
                  <a:pt x="2120062" y="2432250"/>
                  <a:pt x="2138147" y="2437736"/>
                  <a:pt x="2153183" y="2448709"/>
                </a:cubicBezTo>
                <a:cubicBezTo>
                  <a:pt x="2168220" y="2459682"/>
                  <a:pt x="2175738" y="2477361"/>
                  <a:pt x="2175739" y="2501745"/>
                </a:cubicBezTo>
                <a:lnTo>
                  <a:pt x="2175739" y="2793133"/>
                </a:lnTo>
                <a:cubicBezTo>
                  <a:pt x="2175738" y="2813453"/>
                  <a:pt x="2178380" y="2829912"/>
                  <a:pt x="2183663" y="2842511"/>
                </a:cubicBezTo>
                <a:cubicBezTo>
                  <a:pt x="2188947" y="2855109"/>
                  <a:pt x="2196465" y="2865066"/>
                  <a:pt x="2206219" y="2872381"/>
                </a:cubicBezTo>
                <a:cubicBezTo>
                  <a:pt x="2215972" y="2879696"/>
                  <a:pt x="2227961" y="2884573"/>
                  <a:pt x="2242185" y="2887012"/>
                </a:cubicBezTo>
                <a:cubicBezTo>
                  <a:pt x="2256409" y="2889450"/>
                  <a:pt x="2272462" y="2890669"/>
                  <a:pt x="2290343" y="2890669"/>
                </a:cubicBezTo>
                <a:cubicBezTo>
                  <a:pt x="2308225" y="2890669"/>
                  <a:pt x="2325903" y="2889450"/>
                  <a:pt x="2343379" y="2887012"/>
                </a:cubicBezTo>
                <a:cubicBezTo>
                  <a:pt x="2360854" y="2884573"/>
                  <a:pt x="2374062" y="2882135"/>
                  <a:pt x="2383002" y="2879696"/>
                </a:cubicBezTo>
                <a:lnTo>
                  <a:pt x="2383002" y="2473703"/>
                </a:lnTo>
                <a:cubicBezTo>
                  <a:pt x="2383002" y="2471264"/>
                  <a:pt x="2383002" y="2468623"/>
                  <a:pt x="2383002" y="2465778"/>
                </a:cubicBezTo>
                <a:cubicBezTo>
                  <a:pt x="2383002" y="2462933"/>
                  <a:pt x="2382596" y="2459886"/>
                  <a:pt x="2381783" y="2456634"/>
                </a:cubicBezTo>
                <a:cubicBezTo>
                  <a:pt x="2388285" y="2450945"/>
                  <a:pt x="2398039" y="2445458"/>
                  <a:pt x="2411044" y="2440175"/>
                </a:cubicBezTo>
                <a:cubicBezTo>
                  <a:pt x="2424048" y="2434892"/>
                  <a:pt x="2436241" y="2432250"/>
                  <a:pt x="2447620" y="2432250"/>
                </a:cubicBezTo>
                <a:cubicBezTo>
                  <a:pt x="2471191" y="2432250"/>
                  <a:pt x="2489885" y="2437736"/>
                  <a:pt x="2503703" y="2448709"/>
                </a:cubicBezTo>
                <a:cubicBezTo>
                  <a:pt x="2517521" y="2459682"/>
                  <a:pt x="2524430" y="2477361"/>
                  <a:pt x="2524430" y="2501745"/>
                </a:cubicBezTo>
                <a:lnTo>
                  <a:pt x="2524430" y="2793133"/>
                </a:lnTo>
                <a:cubicBezTo>
                  <a:pt x="2524430" y="2813453"/>
                  <a:pt x="2527071" y="2829912"/>
                  <a:pt x="2532354" y="2842511"/>
                </a:cubicBezTo>
                <a:cubicBezTo>
                  <a:pt x="2537637" y="2855109"/>
                  <a:pt x="2545156" y="2865066"/>
                  <a:pt x="2554910" y="2872381"/>
                </a:cubicBezTo>
                <a:cubicBezTo>
                  <a:pt x="2564663" y="2879696"/>
                  <a:pt x="2576651" y="2884573"/>
                  <a:pt x="2590876" y="2887012"/>
                </a:cubicBezTo>
                <a:cubicBezTo>
                  <a:pt x="2605100" y="2889450"/>
                  <a:pt x="2621152" y="2890669"/>
                  <a:pt x="2639034" y="2890669"/>
                </a:cubicBezTo>
                <a:cubicBezTo>
                  <a:pt x="2657728" y="2890669"/>
                  <a:pt x="2675813" y="2889450"/>
                  <a:pt x="2693288" y="2887012"/>
                </a:cubicBezTo>
                <a:cubicBezTo>
                  <a:pt x="2710764" y="2884573"/>
                  <a:pt x="2723566" y="2882135"/>
                  <a:pt x="2731694" y="2879696"/>
                </a:cubicBezTo>
                <a:lnTo>
                  <a:pt x="2731694" y="2495649"/>
                </a:lnTo>
                <a:cubicBezTo>
                  <a:pt x="2731694" y="2454196"/>
                  <a:pt x="2724785" y="2419042"/>
                  <a:pt x="2710967" y="2390188"/>
                </a:cubicBezTo>
                <a:cubicBezTo>
                  <a:pt x="2697150" y="2361333"/>
                  <a:pt x="2678659" y="2338168"/>
                  <a:pt x="2655493" y="2320693"/>
                </a:cubicBezTo>
                <a:cubicBezTo>
                  <a:pt x="2632329" y="2303218"/>
                  <a:pt x="2605913" y="2290417"/>
                  <a:pt x="2576246" y="2282288"/>
                </a:cubicBezTo>
                <a:cubicBezTo>
                  <a:pt x="2546579" y="2274161"/>
                  <a:pt x="2516301" y="2270097"/>
                  <a:pt x="2485415" y="2270097"/>
                </a:cubicBezTo>
                <a:cubicBezTo>
                  <a:pt x="2442337" y="2270097"/>
                  <a:pt x="2405558" y="2275380"/>
                  <a:pt x="2375077" y="2285946"/>
                </a:cubicBezTo>
                <a:cubicBezTo>
                  <a:pt x="2344597" y="2296512"/>
                  <a:pt x="2317165" y="2309924"/>
                  <a:pt x="2292782" y="2326180"/>
                </a:cubicBezTo>
                <a:cubicBezTo>
                  <a:pt x="2269210" y="2307486"/>
                  <a:pt x="2241372" y="2293465"/>
                  <a:pt x="2209266" y="2284117"/>
                </a:cubicBezTo>
                <a:cubicBezTo>
                  <a:pt x="2177160" y="2274770"/>
                  <a:pt x="2144446" y="2270097"/>
                  <a:pt x="2111121" y="2270097"/>
                </a:cubicBezTo>
                <a:close/>
                <a:moveTo>
                  <a:pt x="10081639" y="2268877"/>
                </a:moveTo>
                <a:cubicBezTo>
                  <a:pt x="10041812" y="2268877"/>
                  <a:pt x="10005439" y="2273348"/>
                  <a:pt x="9972521" y="2282288"/>
                </a:cubicBezTo>
                <a:cubicBezTo>
                  <a:pt x="9939602" y="2291230"/>
                  <a:pt x="9911357" y="2303828"/>
                  <a:pt x="9887786" y="2320084"/>
                </a:cubicBezTo>
                <a:cubicBezTo>
                  <a:pt x="9864215" y="2336339"/>
                  <a:pt x="9845927" y="2356660"/>
                  <a:pt x="9832922" y="2381044"/>
                </a:cubicBezTo>
                <a:cubicBezTo>
                  <a:pt x="9819917" y="2405428"/>
                  <a:pt x="9813415" y="2432657"/>
                  <a:pt x="9813415" y="2462730"/>
                </a:cubicBezTo>
                <a:cubicBezTo>
                  <a:pt x="9813415" y="2518001"/>
                  <a:pt x="9830687" y="2560469"/>
                  <a:pt x="9865231" y="2590136"/>
                </a:cubicBezTo>
                <a:cubicBezTo>
                  <a:pt x="9899775" y="2619803"/>
                  <a:pt x="9952404" y="2641546"/>
                  <a:pt x="10023118" y="2655364"/>
                </a:cubicBezTo>
                <a:lnTo>
                  <a:pt x="10059694" y="2662679"/>
                </a:lnTo>
                <a:cubicBezTo>
                  <a:pt x="10082452" y="2666743"/>
                  <a:pt x="10098708" y="2672026"/>
                  <a:pt x="10108462" y="2678528"/>
                </a:cubicBezTo>
                <a:cubicBezTo>
                  <a:pt x="10118216" y="2685031"/>
                  <a:pt x="10123092" y="2693971"/>
                  <a:pt x="10123092" y="2705351"/>
                </a:cubicBezTo>
                <a:cubicBezTo>
                  <a:pt x="10123092" y="2717543"/>
                  <a:pt x="10116387" y="2727297"/>
                  <a:pt x="10102975" y="2734612"/>
                </a:cubicBezTo>
                <a:cubicBezTo>
                  <a:pt x="10089564" y="2741927"/>
                  <a:pt x="10070261" y="2745585"/>
                  <a:pt x="10045063" y="2745585"/>
                </a:cubicBezTo>
                <a:cubicBezTo>
                  <a:pt x="10005236" y="2745585"/>
                  <a:pt x="9970083" y="2740504"/>
                  <a:pt x="9939602" y="2730344"/>
                </a:cubicBezTo>
                <a:cubicBezTo>
                  <a:pt x="9909122" y="2720185"/>
                  <a:pt x="9882097" y="2708602"/>
                  <a:pt x="9858525" y="2695597"/>
                </a:cubicBezTo>
                <a:cubicBezTo>
                  <a:pt x="9847146" y="2704538"/>
                  <a:pt x="9837392" y="2715714"/>
                  <a:pt x="9829265" y="2729125"/>
                </a:cubicBezTo>
                <a:cubicBezTo>
                  <a:pt x="9821136" y="2742537"/>
                  <a:pt x="9817073" y="2758996"/>
                  <a:pt x="9817073" y="2778503"/>
                </a:cubicBezTo>
                <a:cubicBezTo>
                  <a:pt x="9817073" y="2799635"/>
                  <a:pt x="9822965" y="2817924"/>
                  <a:pt x="9834751" y="2833367"/>
                </a:cubicBezTo>
                <a:cubicBezTo>
                  <a:pt x="9846537" y="2848810"/>
                  <a:pt x="9862793" y="2861612"/>
                  <a:pt x="9883519" y="2871772"/>
                </a:cubicBezTo>
                <a:cubicBezTo>
                  <a:pt x="9904246" y="2881931"/>
                  <a:pt x="9929239" y="2889450"/>
                  <a:pt x="9958500" y="2894327"/>
                </a:cubicBezTo>
                <a:cubicBezTo>
                  <a:pt x="9987761" y="2899204"/>
                  <a:pt x="10019460" y="2901642"/>
                  <a:pt x="10053598" y="2901642"/>
                </a:cubicBezTo>
                <a:cubicBezTo>
                  <a:pt x="10143819" y="2901642"/>
                  <a:pt x="10212094" y="2884167"/>
                  <a:pt x="10258424" y="2849216"/>
                </a:cubicBezTo>
                <a:cubicBezTo>
                  <a:pt x="10304753" y="2814266"/>
                  <a:pt x="10327918" y="2765905"/>
                  <a:pt x="10327918" y="2704132"/>
                </a:cubicBezTo>
                <a:cubicBezTo>
                  <a:pt x="10327918" y="2654551"/>
                  <a:pt x="10311459" y="2614115"/>
                  <a:pt x="10278540" y="2582821"/>
                </a:cubicBezTo>
                <a:cubicBezTo>
                  <a:pt x="10245622" y="2551529"/>
                  <a:pt x="10190149" y="2526941"/>
                  <a:pt x="10112120" y="2509060"/>
                </a:cubicBezTo>
                <a:lnTo>
                  <a:pt x="10074324" y="2500525"/>
                </a:lnTo>
                <a:cubicBezTo>
                  <a:pt x="10051565" y="2495649"/>
                  <a:pt x="10036122" y="2490365"/>
                  <a:pt x="10027995" y="2484676"/>
                </a:cubicBezTo>
                <a:cubicBezTo>
                  <a:pt x="10019866" y="2478986"/>
                  <a:pt x="10015802" y="2471671"/>
                  <a:pt x="10015802" y="2462730"/>
                </a:cubicBezTo>
                <a:cubicBezTo>
                  <a:pt x="10015802" y="2449725"/>
                  <a:pt x="10023117" y="2440175"/>
                  <a:pt x="10037749" y="2434079"/>
                </a:cubicBezTo>
                <a:cubicBezTo>
                  <a:pt x="10052378" y="2427983"/>
                  <a:pt x="10073105" y="2424935"/>
                  <a:pt x="10099927" y="2424935"/>
                </a:cubicBezTo>
                <a:cubicBezTo>
                  <a:pt x="10112932" y="2424935"/>
                  <a:pt x="10127360" y="2426154"/>
                  <a:pt x="10143209" y="2428592"/>
                </a:cubicBezTo>
                <a:cubicBezTo>
                  <a:pt x="10159059" y="2431031"/>
                  <a:pt x="10174704" y="2434079"/>
                  <a:pt x="10190149" y="2437736"/>
                </a:cubicBezTo>
                <a:cubicBezTo>
                  <a:pt x="10205591" y="2441394"/>
                  <a:pt x="10219815" y="2445458"/>
                  <a:pt x="10232821" y="2449928"/>
                </a:cubicBezTo>
                <a:cubicBezTo>
                  <a:pt x="10245824" y="2454399"/>
                  <a:pt x="10255578" y="2458666"/>
                  <a:pt x="10262082" y="2462730"/>
                </a:cubicBezTo>
                <a:cubicBezTo>
                  <a:pt x="10272647" y="2453789"/>
                  <a:pt x="10281385" y="2442613"/>
                  <a:pt x="10288294" y="2429202"/>
                </a:cubicBezTo>
                <a:cubicBezTo>
                  <a:pt x="10295203" y="2415791"/>
                  <a:pt x="10298657" y="2399738"/>
                  <a:pt x="10298657" y="2381044"/>
                </a:cubicBezTo>
                <a:cubicBezTo>
                  <a:pt x="10298657" y="2361537"/>
                  <a:pt x="10292967" y="2344671"/>
                  <a:pt x="10281588" y="2330447"/>
                </a:cubicBezTo>
                <a:cubicBezTo>
                  <a:pt x="10270208" y="2316223"/>
                  <a:pt x="10254766" y="2304640"/>
                  <a:pt x="10235259" y="2295700"/>
                </a:cubicBezTo>
                <a:cubicBezTo>
                  <a:pt x="10215751" y="2286759"/>
                  <a:pt x="10192789" y="2280053"/>
                  <a:pt x="10166373" y="2275583"/>
                </a:cubicBezTo>
                <a:cubicBezTo>
                  <a:pt x="10139958" y="2271113"/>
                  <a:pt x="10111713" y="2268877"/>
                  <a:pt x="10081639" y="2268877"/>
                </a:cubicBezTo>
                <a:close/>
                <a:moveTo>
                  <a:pt x="1385696" y="2129888"/>
                </a:moveTo>
                <a:cubicBezTo>
                  <a:pt x="1357248" y="2129888"/>
                  <a:pt x="1329003" y="2133546"/>
                  <a:pt x="1300962" y="2140861"/>
                </a:cubicBezTo>
                <a:cubicBezTo>
                  <a:pt x="1272920" y="2148176"/>
                  <a:pt x="1251991" y="2155898"/>
                  <a:pt x="1238173" y="2164026"/>
                </a:cubicBezTo>
                <a:cubicBezTo>
                  <a:pt x="1232484" y="2178657"/>
                  <a:pt x="1224559" y="2199789"/>
                  <a:pt x="1214399" y="2227424"/>
                </a:cubicBezTo>
                <a:cubicBezTo>
                  <a:pt x="1204239" y="2255060"/>
                  <a:pt x="1193063" y="2286555"/>
                  <a:pt x="1180871" y="2321912"/>
                </a:cubicBezTo>
                <a:cubicBezTo>
                  <a:pt x="1168679" y="2357269"/>
                  <a:pt x="1155674" y="2394861"/>
                  <a:pt x="1141856" y="2434688"/>
                </a:cubicBezTo>
                <a:cubicBezTo>
                  <a:pt x="1128039" y="2474515"/>
                  <a:pt x="1115034" y="2513327"/>
                  <a:pt x="1102842" y="2551122"/>
                </a:cubicBezTo>
                <a:cubicBezTo>
                  <a:pt x="1090650" y="2588917"/>
                  <a:pt x="1079474" y="2624071"/>
                  <a:pt x="1069314" y="2656583"/>
                </a:cubicBezTo>
                <a:cubicBezTo>
                  <a:pt x="1059154" y="2689095"/>
                  <a:pt x="1051229" y="2716324"/>
                  <a:pt x="1045540" y="2738269"/>
                </a:cubicBezTo>
                <a:cubicBezTo>
                  <a:pt x="1041476" y="2753712"/>
                  <a:pt x="1037818" y="2767124"/>
                  <a:pt x="1034567" y="2778503"/>
                </a:cubicBezTo>
                <a:cubicBezTo>
                  <a:pt x="1031315" y="2789882"/>
                  <a:pt x="1029690" y="2801261"/>
                  <a:pt x="1029690" y="2812640"/>
                </a:cubicBezTo>
                <a:cubicBezTo>
                  <a:pt x="1029690" y="2837837"/>
                  <a:pt x="1039647" y="2857548"/>
                  <a:pt x="1059561" y="2871772"/>
                </a:cubicBezTo>
                <a:cubicBezTo>
                  <a:pt x="1079474" y="2885996"/>
                  <a:pt x="1110157" y="2893108"/>
                  <a:pt x="1151610" y="2893108"/>
                </a:cubicBezTo>
                <a:cubicBezTo>
                  <a:pt x="1169491" y="2893108"/>
                  <a:pt x="1184732" y="2891685"/>
                  <a:pt x="1197330" y="2888840"/>
                </a:cubicBezTo>
                <a:cubicBezTo>
                  <a:pt x="1209929" y="2885996"/>
                  <a:pt x="1221917" y="2882541"/>
                  <a:pt x="1233296" y="2878477"/>
                </a:cubicBezTo>
                <a:cubicBezTo>
                  <a:pt x="1239799" y="2854094"/>
                  <a:pt x="1246301" y="2828896"/>
                  <a:pt x="1252804" y="2802887"/>
                </a:cubicBezTo>
                <a:cubicBezTo>
                  <a:pt x="1259306" y="2776877"/>
                  <a:pt x="1265808" y="2751680"/>
                  <a:pt x="1272311" y="2727297"/>
                </a:cubicBezTo>
                <a:lnTo>
                  <a:pt x="1492986" y="2727297"/>
                </a:lnTo>
                <a:lnTo>
                  <a:pt x="1514931" y="2811421"/>
                </a:lnTo>
                <a:cubicBezTo>
                  <a:pt x="1518996" y="2825239"/>
                  <a:pt x="1523669" y="2837431"/>
                  <a:pt x="1528952" y="2847997"/>
                </a:cubicBezTo>
                <a:cubicBezTo>
                  <a:pt x="1534236" y="2858564"/>
                  <a:pt x="1541144" y="2867098"/>
                  <a:pt x="1549679" y="2873600"/>
                </a:cubicBezTo>
                <a:cubicBezTo>
                  <a:pt x="1558213" y="2880103"/>
                  <a:pt x="1569186" y="2884980"/>
                  <a:pt x="1582597" y="2888231"/>
                </a:cubicBezTo>
                <a:cubicBezTo>
                  <a:pt x="1596008" y="2891482"/>
                  <a:pt x="1612468" y="2893108"/>
                  <a:pt x="1631975" y="2893108"/>
                </a:cubicBezTo>
                <a:cubicBezTo>
                  <a:pt x="1658797" y="2893108"/>
                  <a:pt x="1681962" y="2889653"/>
                  <a:pt x="1701469" y="2882744"/>
                </a:cubicBezTo>
                <a:cubicBezTo>
                  <a:pt x="1720976" y="2875836"/>
                  <a:pt x="1735607" y="2866691"/>
                  <a:pt x="1745360" y="2855313"/>
                </a:cubicBezTo>
                <a:cubicBezTo>
                  <a:pt x="1733168" y="2810608"/>
                  <a:pt x="1718944" y="2759199"/>
                  <a:pt x="1702688" y="2701084"/>
                </a:cubicBezTo>
                <a:cubicBezTo>
                  <a:pt x="1686432" y="2642968"/>
                  <a:pt x="1669770" y="2584040"/>
                  <a:pt x="1652701" y="2524300"/>
                </a:cubicBezTo>
                <a:cubicBezTo>
                  <a:pt x="1635632" y="2464559"/>
                  <a:pt x="1618563" y="2406647"/>
                  <a:pt x="1601495" y="2350564"/>
                </a:cubicBezTo>
                <a:cubicBezTo>
                  <a:pt x="1584426" y="2294480"/>
                  <a:pt x="1568576" y="2245306"/>
                  <a:pt x="1553946" y="2203040"/>
                </a:cubicBezTo>
                <a:cubicBezTo>
                  <a:pt x="1545005" y="2177843"/>
                  <a:pt x="1524889" y="2159353"/>
                  <a:pt x="1493596" y="2147567"/>
                </a:cubicBezTo>
                <a:cubicBezTo>
                  <a:pt x="1462303" y="2135781"/>
                  <a:pt x="1426336" y="2129888"/>
                  <a:pt x="1385696" y="2129888"/>
                </a:cubicBezTo>
                <a:close/>
                <a:moveTo>
                  <a:pt x="6061556" y="2121354"/>
                </a:moveTo>
                <a:cubicBezTo>
                  <a:pt x="6020104" y="2121354"/>
                  <a:pt x="5981089" y="2123589"/>
                  <a:pt x="5944513" y="2128060"/>
                </a:cubicBezTo>
                <a:cubicBezTo>
                  <a:pt x="5907936" y="2132530"/>
                  <a:pt x="5875831" y="2139642"/>
                  <a:pt x="5848196" y="2149396"/>
                </a:cubicBezTo>
                <a:cubicBezTo>
                  <a:pt x="5831940" y="2155085"/>
                  <a:pt x="5819138" y="2162604"/>
                  <a:pt x="5809792" y="2171951"/>
                </a:cubicBezTo>
                <a:cubicBezTo>
                  <a:pt x="5800445" y="2181298"/>
                  <a:pt x="5795771" y="2194506"/>
                  <a:pt x="5795771" y="2211575"/>
                </a:cubicBezTo>
                <a:lnTo>
                  <a:pt x="5795771" y="2785818"/>
                </a:lnTo>
                <a:cubicBezTo>
                  <a:pt x="5795771" y="2806951"/>
                  <a:pt x="5798209" y="2824020"/>
                  <a:pt x="5803086" y="2837025"/>
                </a:cubicBezTo>
                <a:cubicBezTo>
                  <a:pt x="5807962" y="2850029"/>
                  <a:pt x="5815075" y="2860189"/>
                  <a:pt x="5824423" y="2867504"/>
                </a:cubicBezTo>
                <a:cubicBezTo>
                  <a:pt x="5833769" y="2874819"/>
                  <a:pt x="5845554" y="2879900"/>
                  <a:pt x="5859778" y="2882744"/>
                </a:cubicBezTo>
                <a:cubicBezTo>
                  <a:pt x="5874003" y="2885589"/>
                  <a:pt x="5890461" y="2887012"/>
                  <a:pt x="5909156" y="2887012"/>
                </a:cubicBezTo>
                <a:cubicBezTo>
                  <a:pt x="5927851" y="2887012"/>
                  <a:pt x="5946748" y="2885792"/>
                  <a:pt x="5965849" y="2883354"/>
                </a:cubicBezTo>
                <a:cubicBezTo>
                  <a:pt x="5984949" y="2880916"/>
                  <a:pt x="5998970" y="2878477"/>
                  <a:pt x="6007911" y="2876039"/>
                </a:cubicBezTo>
                <a:lnTo>
                  <a:pt x="6007911" y="2641953"/>
                </a:lnTo>
                <a:lnTo>
                  <a:pt x="6072529" y="2641953"/>
                </a:lnTo>
                <a:lnTo>
                  <a:pt x="6174942" y="2806544"/>
                </a:lnTo>
                <a:cubicBezTo>
                  <a:pt x="6182256" y="2818736"/>
                  <a:pt x="6189978" y="2830116"/>
                  <a:pt x="6198106" y="2840682"/>
                </a:cubicBezTo>
                <a:cubicBezTo>
                  <a:pt x="6206234" y="2851248"/>
                  <a:pt x="6215175" y="2860189"/>
                  <a:pt x="6224929" y="2867504"/>
                </a:cubicBezTo>
                <a:cubicBezTo>
                  <a:pt x="6234682" y="2874819"/>
                  <a:pt x="6246061" y="2880509"/>
                  <a:pt x="6259066" y="2884573"/>
                </a:cubicBezTo>
                <a:cubicBezTo>
                  <a:pt x="6272071" y="2888637"/>
                  <a:pt x="6287514" y="2890669"/>
                  <a:pt x="6305396" y="2890669"/>
                </a:cubicBezTo>
                <a:cubicBezTo>
                  <a:pt x="6332218" y="2890669"/>
                  <a:pt x="6356399" y="2883151"/>
                  <a:pt x="6377938" y="2868114"/>
                </a:cubicBezTo>
                <a:cubicBezTo>
                  <a:pt x="6399477" y="2853077"/>
                  <a:pt x="6414311" y="2831335"/>
                  <a:pt x="6422439" y="2802887"/>
                </a:cubicBezTo>
                <a:cubicBezTo>
                  <a:pt x="6406183" y="2774439"/>
                  <a:pt x="6383831" y="2742740"/>
                  <a:pt x="6355383" y="2707789"/>
                </a:cubicBezTo>
                <a:cubicBezTo>
                  <a:pt x="6326935" y="2672839"/>
                  <a:pt x="6298081" y="2635450"/>
                  <a:pt x="6268820" y="2595623"/>
                </a:cubicBezTo>
                <a:cubicBezTo>
                  <a:pt x="6304583" y="2576116"/>
                  <a:pt x="6335469" y="2548481"/>
                  <a:pt x="6361479" y="2512718"/>
                </a:cubicBezTo>
                <a:cubicBezTo>
                  <a:pt x="6387488" y="2476954"/>
                  <a:pt x="6400494" y="2433875"/>
                  <a:pt x="6400494" y="2383482"/>
                </a:cubicBezTo>
                <a:cubicBezTo>
                  <a:pt x="6400494" y="2303015"/>
                  <a:pt x="6372045" y="2239210"/>
                  <a:pt x="6315149" y="2192067"/>
                </a:cubicBezTo>
                <a:cubicBezTo>
                  <a:pt x="6258253" y="2144925"/>
                  <a:pt x="6173722" y="2121354"/>
                  <a:pt x="6061556" y="2121354"/>
                </a:cubicBezTo>
                <a:close/>
                <a:moveTo>
                  <a:pt x="7964880" y="2014064"/>
                </a:moveTo>
                <a:cubicBezTo>
                  <a:pt x="7930742" y="2014064"/>
                  <a:pt x="7903310" y="2024631"/>
                  <a:pt x="7882583" y="2045764"/>
                </a:cubicBezTo>
                <a:cubicBezTo>
                  <a:pt x="7861857" y="2066897"/>
                  <a:pt x="7851494" y="2092906"/>
                  <a:pt x="7851494" y="2123793"/>
                </a:cubicBezTo>
                <a:cubicBezTo>
                  <a:pt x="7851494" y="2154679"/>
                  <a:pt x="7861857" y="2180689"/>
                  <a:pt x="7882583" y="2201821"/>
                </a:cubicBezTo>
                <a:cubicBezTo>
                  <a:pt x="7903310" y="2222955"/>
                  <a:pt x="7930742" y="2233521"/>
                  <a:pt x="7964880" y="2233521"/>
                </a:cubicBezTo>
                <a:cubicBezTo>
                  <a:pt x="7999017" y="2233521"/>
                  <a:pt x="8026449" y="2222955"/>
                  <a:pt x="8047176" y="2201821"/>
                </a:cubicBezTo>
                <a:cubicBezTo>
                  <a:pt x="8067902" y="2180689"/>
                  <a:pt x="8078265" y="2154679"/>
                  <a:pt x="8078265" y="2123793"/>
                </a:cubicBezTo>
                <a:cubicBezTo>
                  <a:pt x="8078265" y="2092906"/>
                  <a:pt x="8067902" y="2066897"/>
                  <a:pt x="8047176" y="2045764"/>
                </a:cubicBezTo>
                <a:cubicBezTo>
                  <a:pt x="8026449" y="2024631"/>
                  <a:pt x="7999017" y="2014064"/>
                  <a:pt x="7964880" y="2014064"/>
                </a:cubicBezTo>
                <a:close/>
                <a:moveTo>
                  <a:pt x="3279648" y="736529"/>
                </a:moveTo>
                <a:lnTo>
                  <a:pt x="3181793" y="1076486"/>
                </a:lnTo>
                <a:lnTo>
                  <a:pt x="2865121" y="1076484"/>
                </a:lnTo>
                <a:lnTo>
                  <a:pt x="3121315" y="1286587"/>
                </a:lnTo>
                <a:lnTo>
                  <a:pt x="3023456" y="1626543"/>
                </a:lnTo>
                <a:lnTo>
                  <a:pt x="3279648" y="1416436"/>
                </a:lnTo>
                <a:lnTo>
                  <a:pt x="3535840" y="1626543"/>
                </a:lnTo>
                <a:lnTo>
                  <a:pt x="3437981" y="1286587"/>
                </a:lnTo>
                <a:lnTo>
                  <a:pt x="3694175" y="1076484"/>
                </a:lnTo>
                <a:lnTo>
                  <a:pt x="3377503" y="1076486"/>
                </a:lnTo>
                <a:close/>
                <a:moveTo>
                  <a:pt x="4511041" y="736528"/>
                </a:moveTo>
                <a:lnTo>
                  <a:pt x="4413187" y="1076485"/>
                </a:lnTo>
                <a:lnTo>
                  <a:pt x="4096515" y="1076483"/>
                </a:lnTo>
                <a:lnTo>
                  <a:pt x="4352709" y="1286587"/>
                </a:lnTo>
                <a:lnTo>
                  <a:pt x="4254849" y="1626543"/>
                </a:lnTo>
                <a:lnTo>
                  <a:pt x="4511041" y="1416435"/>
                </a:lnTo>
                <a:lnTo>
                  <a:pt x="4767234" y="1626543"/>
                </a:lnTo>
                <a:lnTo>
                  <a:pt x="4669374" y="1286587"/>
                </a:lnTo>
                <a:lnTo>
                  <a:pt x="4925569" y="1076483"/>
                </a:lnTo>
                <a:lnTo>
                  <a:pt x="4608897" y="1076485"/>
                </a:lnTo>
                <a:close/>
                <a:moveTo>
                  <a:pt x="5657087" y="736528"/>
                </a:moveTo>
                <a:lnTo>
                  <a:pt x="5559233" y="1076485"/>
                </a:lnTo>
                <a:lnTo>
                  <a:pt x="5242561" y="1076483"/>
                </a:lnTo>
                <a:lnTo>
                  <a:pt x="5498754" y="1286586"/>
                </a:lnTo>
                <a:lnTo>
                  <a:pt x="5400896" y="1626542"/>
                </a:lnTo>
                <a:lnTo>
                  <a:pt x="5657087" y="1416435"/>
                </a:lnTo>
                <a:lnTo>
                  <a:pt x="5913279" y="1626542"/>
                </a:lnTo>
                <a:lnTo>
                  <a:pt x="5815421" y="1286586"/>
                </a:lnTo>
                <a:lnTo>
                  <a:pt x="6071614" y="1076483"/>
                </a:lnTo>
                <a:lnTo>
                  <a:pt x="5754942" y="1076485"/>
                </a:lnTo>
                <a:close/>
                <a:moveTo>
                  <a:pt x="6925054" y="736528"/>
                </a:moveTo>
                <a:lnTo>
                  <a:pt x="6827199" y="1076485"/>
                </a:lnTo>
                <a:lnTo>
                  <a:pt x="6510527" y="1076483"/>
                </a:lnTo>
                <a:lnTo>
                  <a:pt x="6766721" y="1286586"/>
                </a:lnTo>
                <a:lnTo>
                  <a:pt x="6668862" y="1626542"/>
                </a:lnTo>
                <a:lnTo>
                  <a:pt x="6925054" y="1416435"/>
                </a:lnTo>
                <a:lnTo>
                  <a:pt x="7181246" y="1626542"/>
                </a:lnTo>
                <a:lnTo>
                  <a:pt x="7083387" y="1286586"/>
                </a:lnTo>
                <a:lnTo>
                  <a:pt x="7339581" y="1076483"/>
                </a:lnTo>
                <a:lnTo>
                  <a:pt x="7022909" y="1076485"/>
                </a:lnTo>
                <a:close/>
                <a:moveTo>
                  <a:pt x="8278366" y="736528"/>
                </a:moveTo>
                <a:lnTo>
                  <a:pt x="8180511" y="1076485"/>
                </a:lnTo>
                <a:lnTo>
                  <a:pt x="7863839" y="1076483"/>
                </a:lnTo>
                <a:lnTo>
                  <a:pt x="8120033" y="1286586"/>
                </a:lnTo>
                <a:lnTo>
                  <a:pt x="8022174" y="1626542"/>
                </a:lnTo>
                <a:lnTo>
                  <a:pt x="8278366" y="1416435"/>
                </a:lnTo>
                <a:lnTo>
                  <a:pt x="8534558" y="1626542"/>
                </a:lnTo>
                <a:lnTo>
                  <a:pt x="8436699" y="1286586"/>
                </a:lnTo>
                <a:lnTo>
                  <a:pt x="8692893" y="1076483"/>
                </a:lnTo>
                <a:lnTo>
                  <a:pt x="8376221" y="1076485"/>
                </a:lnTo>
                <a:close/>
                <a:moveTo>
                  <a:pt x="0" y="0"/>
                </a:moveTo>
                <a:lnTo>
                  <a:pt x="12191999" y="0"/>
                </a:lnTo>
                <a:lnTo>
                  <a:pt x="12191999" y="6857999"/>
                </a:lnTo>
                <a:lnTo>
                  <a:pt x="0" y="6857999"/>
                </a:lnTo>
                <a:close/>
              </a:path>
            </a:pathLst>
          </a:custGeom>
          <a:solidFill>
            <a:schemeClr val="bg2">
              <a:lumMod val="90000"/>
            </a:schemeClr>
          </a:solidFill>
          <a:effectLst>
            <a:outerShdw blurRad="50800" dist="50800" dir="5400000" algn="ctr" rotWithShape="0">
              <a:schemeClr val="tx2">
                <a:lumMod val="40000"/>
                <a:lumOff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E2A87E4-9FAD-6DF1-0342-58FCD6ED16A6}"/>
              </a:ext>
            </a:extLst>
          </p:cNvPr>
          <p:cNvSpPr txBox="1"/>
          <p:nvPr/>
        </p:nvSpPr>
        <p:spPr>
          <a:xfrm>
            <a:off x="0" y="158496"/>
            <a:ext cx="3901440" cy="677108"/>
          </a:xfrm>
          <a:prstGeom prst="rect">
            <a:avLst/>
          </a:prstGeom>
          <a:noFill/>
        </p:spPr>
        <p:txBody>
          <a:bodyPr wrap="square" rtlCol="0">
            <a:spAutoFit/>
          </a:bodyPr>
          <a:lstStyle/>
          <a:p>
            <a:r>
              <a:rPr lang="en-US" sz="2000" dirty="0" err="1">
                <a:latin typeface="Xingkai TC Light" panose="02010600040101010101" pitchFamily="2" charset="-120"/>
                <a:ea typeface="Xingkai TC Light" panose="02010600040101010101" pitchFamily="2" charset="-120"/>
              </a:rPr>
              <a:t>Anastasiia</a:t>
            </a:r>
            <a:r>
              <a:rPr lang="en-US" sz="2000" dirty="0">
                <a:latin typeface="Xingkai TC Light" panose="02010600040101010101" pitchFamily="2" charset="-120"/>
                <a:ea typeface="Xingkai TC Light" panose="02010600040101010101" pitchFamily="2" charset="-120"/>
              </a:rPr>
              <a:t> </a:t>
            </a:r>
            <a:r>
              <a:rPr lang="en-US" sz="2000" dirty="0" err="1">
                <a:latin typeface="Xingkai TC Light" panose="02010600040101010101" pitchFamily="2" charset="-120"/>
                <a:ea typeface="Xingkai TC Light" panose="02010600040101010101" pitchFamily="2" charset="-120"/>
              </a:rPr>
              <a:t>Leskiv</a:t>
            </a:r>
            <a:endParaRPr lang="en-US" sz="2000" dirty="0">
              <a:latin typeface="Xingkai TC Light" panose="02010600040101010101" pitchFamily="2" charset="-120"/>
              <a:ea typeface="Xingkai TC Light" panose="02010600040101010101" pitchFamily="2" charset="-120"/>
            </a:endParaRPr>
          </a:p>
          <a:p>
            <a:endParaRPr lang="en-US" dirty="0"/>
          </a:p>
        </p:txBody>
      </p:sp>
    </p:spTree>
    <p:extLst>
      <p:ext uri="{BB962C8B-B14F-4D97-AF65-F5344CB8AC3E}">
        <p14:creationId xmlns:p14="http://schemas.microsoft.com/office/powerpoint/2010/main" val="1522106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1B5B62-9DFD-4E9C-1F38-B4F1CFA5C3B4}"/>
              </a:ext>
            </a:extLst>
          </p:cNvPr>
          <p:cNvSpPr>
            <a:spLocks noGrp="1"/>
          </p:cNvSpPr>
          <p:nvPr>
            <p:ph type="title"/>
          </p:nvPr>
        </p:nvSpPr>
        <p:spPr>
          <a:xfrm>
            <a:off x="0" y="167359"/>
            <a:ext cx="9392421" cy="1330841"/>
          </a:xfrm>
        </p:spPr>
        <p:txBody>
          <a:bodyPr>
            <a:normAutofit fontScale="90000"/>
          </a:bodyPr>
          <a:lstStyle/>
          <a:p>
            <a:r>
              <a:rPr lang="en-US" sz="4400" dirty="0">
                <a:solidFill>
                  <a:srgbClr val="1F2328"/>
                </a:solidFill>
                <a:latin typeface="-apple-system"/>
              </a:rPr>
              <a:t>Most used</a:t>
            </a:r>
            <a:r>
              <a:rPr lang="en-US" sz="4400" b="0" i="0" dirty="0">
                <a:solidFill>
                  <a:srgbClr val="1F2328"/>
                </a:solidFill>
                <a:effectLst/>
                <a:latin typeface="-apple-system"/>
              </a:rPr>
              <a:t> words for positive reviews  section with 1 word, 2 words, and 3 words</a:t>
            </a:r>
            <a:endParaRPr lang="en-US" dirty="0"/>
          </a:p>
        </p:txBody>
      </p:sp>
      <p:pic>
        <p:nvPicPr>
          <p:cNvPr id="5" name="Content Placeholder 4" descr="A green and white graph&#10;&#10;Description automatically generated">
            <a:extLst>
              <a:ext uri="{FF2B5EF4-FFF2-40B4-BE49-F238E27FC236}">
                <a16:creationId xmlns:a16="http://schemas.microsoft.com/office/drawing/2014/main" id="{C2956477-1DE4-F88E-40DE-97AE9BA3AC80}"/>
              </a:ext>
            </a:extLst>
          </p:cNvPr>
          <p:cNvPicPr>
            <a:picLocks noChangeAspect="1"/>
          </p:cNvPicPr>
          <p:nvPr/>
        </p:nvPicPr>
        <p:blipFill>
          <a:blip r:embed="rId2"/>
          <a:stretch>
            <a:fillRect/>
          </a:stretch>
        </p:blipFill>
        <p:spPr>
          <a:xfrm>
            <a:off x="0" y="2671432"/>
            <a:ext cx="12155957" cy="2522359"/>
          </a:xfrm>
          <a:prstGeom prst="rect">
            <a:avLst/>
          </a:prstGeom>
        </p:spPr>
      </p:pic>
      <p:sp>
        <p:nvSpPr>
          <p:cNvPr id="16" name="Freeform: Shape 1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3220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CDAC57-8983-A81C-5514-8F64BE41F759}"/>
              </a:ext>
            </a:extLst>
          </p:cNvPr>
          <p:cNvSpPr>
            <a:spLocks noGrp="1"/>
          </p:cNvSpPr>
          <p:nvPr>
            <p:ph type="title"/>
          </p:nvPr>
        </p:nvSpPr>
        <p:spPr>
          <a:xfrm>
            <a:off x="2596896" y="633051"/>
            <a:ext cx="7461504" cy="817403"/>
          </a:xfrm>
        </p:spPr>
        <p:txBody>
          <a:bodyPr vert="horz" lIns="91440" tIns="45720" rIns="91440" bIns="45720" rtlCol="0" anchor="b">
            <a:normAutofit fontScale="90000"/>
          </a:bodyPr>
          <a:lstStyle/>
          <a:p>
            <a:pPr algn="ctr"/>
            <a:r>
              <a:rPr lang="en-US" sz="3200" dirty="0">
                <a:solidFill>
                  <a:srgbClr val="1F2328"/>
                </a:solidFill>
                <a:latin typeface="-apple-system"/>
              </a:rPr>
              <a:t>Most used</a:t>
            </a:r>
            <a:r>
              <a:rPr lang="en-US" sz="3200" b="0" i="0" dirty="0">
                <a:solidFill>
                  <a:srgbClr val="1F2328"/>
                </a:solidFill>
                <a:effectLst/>
                <a:latin typeface="-apple-system"/>
              </a:rPr>
              <a:t> words for good reviews  section with 1 word, 2 words, and 3 words </a:t>
            </a:r>
            <a:br>
              <a:rPr lang="en-US" sz="2400" b="0" i="0" dirty="0">
                <a:solidFill>
                  <a:srgbClr val="1F2328"/>
                </a:solidFill>
                <a:effectLst/>
                <a:latin typeface="-apple-system"/>
              </a:rPr>
            </a:br>
            <a:endParaRPr lang="en-US" sz="2400" kern="1200" dirty="0">
              <a:solidFill>
                <a:schemeClr val="tx1"/>
              </a:solidFill>
              <a:latin typeface="+mj-lt"/>
              <a:ea typeface="+mj-ea"/>
              <a:cs typeface="+mj-cs"/>
            </a:endParaRPr>
          </a:p>
        </p:txBody>
      </p:sp>
      <p:pic>
        <p:nvPicPr>
          <p:cNvPr id="5" name="Content Placeholder 4" descr="A graph with yellow and grey bars&#10;&#10;Description automatically generated with medium confidence">
            <a:extLst>
              <a:ext uri="{FF2B5EF4-FFF2-40B4-BE49-F238E27FC236}">
                <a16:creationId xmlns:a16="http://schemas.microsoft.com/office/drawing/2014/main" id="{20EFF302-9FA4-386F-52AC-D8F2F1860BC5}"/>
              </a:ext>
            </a:extLst>
          </p:cNvPr>
          <p:cNvPicPr>
            <a:picLocks noGrp="1" noChangeAspect="1"/>
          </p:cNvPicPr>
          <p:nvPr>
            <p:ph idx="1"/>
          </p:nvPr>
        </p:nvPicPr>
        <p:blipFill>
          <a:blip r:embed="rId2"/>
          <a:stretch>
            <a:fillRect/>
          </a:stretch>
        </p:blipFill>
        <p:spPr>
          <a:xfrm>
            <a:off x="0" y="2644238"/>
            <a:ext cx="12255912" cy="2083505"/>
          </a:xfrm>
          <a:prstGeom prst="rect">
            <a:avLst/>
          </a:prstGeom>
        </p:spPr>
      </p:pic>
    </p:spTree>
    <p:extLst>
      <p:ext uri="{BB962C8B-B14F-4D97-AF65-F5344CB8AC3E}">
        <p14:creationId xmlns:p14="http://schemas.microsoft.com/office/powerpoint/2010/main" val="3836655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9656138-4281-9559-58D1-A8887B3B3F7F}"/>
              </a:ext>
            </a:extLst>
          </p:cNvPr>
          <p:cNvSpPr>
            <a:spLocks noGrp="1"/>
          </p:cNvSpPr>
          <p:nvPr>
            <p:ph type="title"/>
          </p:nvPr>
        </p:nvSpPr>
        <p:spPr>
          <a:xfrm>
            <a:off x="828675" y="494414"/>
            <a:ext cx="10534650" cy="817403"/>
          </a:xfrm>
        </p:spPr>
        <p:txBody>
          <a:bodyPr vert="horz" lIns="91440" tIns="45720" rIns="91440" bIns="45720" rtlCol="0" anchor="b">
            <a:normAutofit fontScale="90000"/>
          </a:bodyPr>
          <a:lstStyle/>
          <a:p>
            <a:pPr algn="ctr"/>
            <a:r>
              <a:rPr lang="en-US" sz="3600" dirty="0">
                <a:solidFill>
                  <a:srgbClr val="1F2328"/>
                </a:solidFill>
                <a:latin typeface="-apple-system"/>
              </a:rPr>
              <a:t>Most used</a:t>
            </a:r>
            <a:r>
              <a:rPr lang="en-US" sz="3600" b="0" i="0" dirty="0">
                <a:solidFill>
                  <a:srgbClr val="1F2328"/>
                </a:solidFill>
                <a:effectLst/>
                <a:latin typeface="-apple-system"/>
              </a:rPr>
              <a:t> words for negative reviews  section with 1 word, </a:t>
            </a:r>
            <a:br>
              <a:rPr lang="en-US" sz="3600" b="0" i="0" dirty="0">
                <a:solidFill>
                  <a:srgbClr val="1F2328"/>
                </a:solidFill>
                <a:effectLst/>
                <a:latin typeface="-apple-system"/>
              </a:rPr>
            </a:br>
            <a:r>
              <a:rPr lang="en-US" sz="3600" b="0" i="0" dirty="0">
                <a:solidFill>
                  <a:srgbClr val="1F2328"/>
                </a:solidFill>
                <a:effectLst/>
                <a:latin typeface="-apple-system"/>
              </a:rPr>
              <a:t>2 words, and 3 words</a:t>
            </a:r>
            <a:endParaRPr lang="en-US" sz="3600" kern="1200" dirty="0">
              <a:solidFill>
                <a:schemeClr val="tx1"/>
              </a:solidFill>
              <a:latin typeface="+mj-lt"/>
              <a:ea typeface="+mj-ea"/>
              <a:cs typeface="+mj-cs"/>
            </a:endParaRPr>
          </a:p>
        </p:txBody>
      </p:sp>
      <p:pic>
        <p:nvPicPr>
          <p:cNvPr id="5" name="Content Placeholder 4" descr="A graph with red and white stripes&#10;&#10;Description automatically generated">
            <a:extLst>
              <a:ext uri="{FF2B5EF4-FFF2-40B4-BE49-F238E27FC236}">
                <a16:creationId xmlns:a16="http://schemas.microsoft.com/office/drawing/2014/main" id="{712C7A23-2447-83CD-1482-601E4DB8D137}"/>
              </a:ext>
            </a:extLst>
          </p:cNvPr>
          <p:cNvPicPr>
            <a:picLocks noGrp="1" noChangeAspect="1"/>
          </p:cNvPicPr>
          <p:nvPr>
            <p:ph idx="1"/>
          </p:nvPr>
        </p:nvPicPr>
        <p:blipFill>
          <a:blip r:embed="rId2"/>
          <a:stretch>
            <a:fillRect/>
          </a:stretch>
        </p:blipFill>
        <p:spPr>
          <a:xfrm>
            <a:off x="-1" y="2448592"/>
            <a:ext cx="12236365" cy="2233136"/>
          </a:xfrm>
          <a:prstGeom prst="rect">
            <a:avLst/>
          </a:prstGeom>
        </p:spPr>
      </p:pic>
    </p:spTree>
    <p:extLst>
      <p:ext uri="{BB962C8B-B14F-4D97-AF65-F5344CB8AC3E}">
        <p14:creationId xmlns:p14="http://schemas.microsoft.com/office/powerpoint/2010/main" val="325400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B49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image">
            <a:extLst>
              <a:ext uri="{FF2B5EF4-FFF2-40B4-BE49-F238E27FC236}">
                <a16:creationId xmlns:a16="http://schemas.microsoft.com/office/drawing/2014/main" id="{CCF3512D-75D3-3BB6-0A41-8A3A412A5D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173667" y="806874"/>
            <a:ext cx="6440539"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08440F-6322-7A16-B61B-B0E407B6C3B6}"/>
              </a:ext>
            </a:extLst>
          </p:cNvPr>
          <p:cNvSpPr txBox="1"/>
          <p:nvPr/>
        </p:nvSpPr>
        <p:spPr>
          <a:xfrm>
            <a:off x="541723" y="4781741"/>
            <a:ext cx="2741676" cy="1477328"/>
          </a:xfrm>
          <a:prstGeom prst="rect">
            <a:avLst/>
          </a:prstGeom>
          <a:noFill/>
        </p:spPr>
        <p:txBody>
          <a:bodyPr wrap="square" rtlCol="0">
            <a:spAutoFit/>
          </a:bodyPr>
          <a:lstStyle/>
          <a:p>
            <a:r>
              <a:rPr lang="en-US" b="0" i="0" dirty="0">
                <a:solidFill>
                  <a:srgbClr val="1F2328"/>
                </a:solidFill>
                <a:effectLst/>
                <a:latin typeface="-apple-system"/>
              </a:rPr>
              <a:t>See the diagonal elements (893, 906, 854), we observe that they represent correctly predicted records </a:t>
            </a:r>
            <a:endParaRPr lang="en-US" dirty="0"/>
          </a:p>
        </p:txBody>
      </p:sp>
      <p:sp>
        <p:nvSpPr>
          <p:cNvPr id="6" name="TextBox 5">
            <a:extLst>
              <a:ext uri="{FF2B5EF4-FFF2-40B4-BE49-F238E27FC236}">
                <a16:creationId xmlns:a16="http://schemas.microsoft.com/office/drawing/2014/main" id="{6B9D54EB-DC34-2EC9-7E95-138AD63E8D54}"/>
              </a:ext>
            </a:extLst>
          </p:cNvPr>
          <p:cNvSpPr txBox="1"/>
          <p:nvPr/>
        </p:nvSpPr>
        <p:spPr>
          <a:xfrm>
            <a:off x="1686242" y="40456"/>
            <a:ext cx="10798366" cy="369332"/>
          </a:xfrm>
          <a:prstGeom prst="rect">
            <a:avLst/>
          </a:prstGeom>
          <a:noFill/>
        </p:spPr>
        <p:txBody>
          <a:bodyPr wrap="square" rtlCol="0">
            <a:spAutoFit/>
          </a:bodyPr>
          <a:lstStyle/>
          <a:p>
            <a:r>
              <a:rPr lang="en-US" b="0" i="0" dirty="0">
                <a:solidFill>
                  <a:schemeClr val="bg1"/>
                </a:solidFill>
                <a:effectLst/>
              </a:rPr>
              <a:t>Logistic Regression with Hyperparameter Tuning model for Confusion Matrix Analysis</a:t>
            </a:r>
            <a:endParaRPr lang="en-US" dirty="0">
              <a:solidFill>
                <a:schemeClr val="bg1"/>
              </a:solidFill>
            </a:endParaRPr>
          </a:p>
        </p:txBody>
      </p:sp>
    </p:spTree>
    <p:extLst>
      <p:ext uri="{BB962C8B-B14F-4D97-AF65-F5344CB8AC3E}">
        <p14:creationId xmlns:p14="http://schemas.microsoft.com/office/powerpoint/2010/main" val="14596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image">
            <a:extLst>
              <a:ext uri="{FF2B5EF4-FFF2-40B4-BE49-F238E27FC236}">
                <a16:creationId xmlns:a16="http://schemas.microsoft.com/office/drawing/2014/main" id="{9268B839-237E-CE98-C0FB-D53BAE583A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 r="-1"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7183" name="Content Placeholder 7182">
            <a:extLst>
              <a:ext uri="{FF2B5EF4-FFF2-40B4-BE49-F238E27FC236}">
                <a16:creationId xmlns:a16="http://schemas.microsoft.com/office/drawing/2014/main" id="{BC814921-C8A2-3D2F-1622-6C04E4F4D730}"/>
              </a:ext>
            </a:extLst>
          </p:cNvPr>
          <p:cNvSpPr>
            <a:spLocks noGrp="1"/>
          </p:cNvSpPr>
          <p:nvPr>
            <p:ph idx="1"/>
          </p:nvPr>
        </p:nvSpPr>
        <p:spPr>
          <a:xfrm>
            <a:off x="8115296" y="1565820"/>
            <a:ext cx="3613408" cy="2994840"/>
          </a:xfrm>
        </p:spPr>
        <p:txBody>
          <a:bodyPr>
            <a:normAutofit/>
          </a:bodyPr>
          <a:lstStyle/>
          <a:p>
            <a:pPr marL="0" indent="0">
              <a:buNone/>
            </a:pPr>
            <a:r>
              <a:rPr lang="en-US" sz="1800" b="0" i="0" dirty="0">
                <a:effectLst/>
              </a:rPr>
              <a:t>Class 2 and Class 1 excel with high AUC values, highlighting Logistic Regression with Hyperparameter Tuning model’s strong performance. These insights drive informed decisions and guide strategic tuning for specific objectives.</a:t>
            </a:r>
            <a:endParaRPr lang="en-US" sz="1800" i="1" dirty="0"/>
          </a:p>
        </p:txBody>
      </p:sp>
      <p:sp>
        <p:nvSpPr>
          <p:cNvPr id="7188" name="Rectangle 718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0" name="Rectangle 718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4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2290" name="Picture 2" descr="image">
            <a:extLst>
              <a:ext uri="{FF2B5EF4-FFF2-40B4-BE49-F238E27FC236}">
                <a16:creationId xmlns:a16="http://schemas.microsoft.com/office/drawing/2014/main" id="{5995966F-02AA-4EEE-9CDC-4794C3D1A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199187"/>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a:extLst>
              <a:ext uri="{FF2B5EF4-FFF2-40B4-BE49-F238E27FC236}">
                <a16:creationId xmlns:a16="http://schemas.microsoft.com/office/drawing/2014/main" id="{82C3ED31-82B0-B31E-C27E-DF936F74B4BF}"/>
              </a:ext>
            </a:extLst>
          </p:cNvPr>
          <p:cNvSpPr/>
          <p:nvPr/>
        </p:nvSpPr>
        <p:spPr>
          <a:xfrm>
            <a:off x="0" y="0"/>
            <a:ext cx="12192000" cy="6858000"/>
          </a:xfrm>
          <a:custGeom>
            <a:avLst/>
            <a:gdLst/>
            <a:ahLst/>
            <a:cxnLst/>
            <a:rect l="l" t="t" r="r" b="b"/>
            <a:pathLst>
              <a:path w="12192000" h="6858000">
                <a:moveTo>
                  <a:pt x="91440" y="2485263"/>
                </a:moveTo>
                <a:lnTo>
                  <a:pt x="91440" y="2599563"/>
                </a:lnTo>
                <a:lnTo>
                  <a:pt x="3079909" y="2599563"/>
                </a:lnTo>
                <a:lnTo>
                  <a:pt x="6068378" y="2599563"/>
                </a:lnTo>
                <a:lnTo>
                  <a:pt x="9056846" y="2599563"/>
                </a:lnTo>
                <a:lnTo>
                  <a:pt x="12045315" y="2599563"/>
                </a:lnTo>
                <a:lnTo>
                  <a:pt x="12045315" y="2485263"/>
                </a:lnTo>
                <a:lnTo>
                  <a:pt x="9056846" y="2485263"/>
                </a:lnTo>
                <a:lnTo>
                  <a:pt x="6068378" y="2485263"/>
                </a:lnTo>
                <a:lnTo>
                  <a:pt x="3079909" y="2485263"/>
                </a:lnTo>
                <a:close/>
                <a:moveTo>
                  <a:pt x="9975722" y="1472565"/>
                </a:moveTo>
                <a:cubicBezTo>
                  <a:pt x="10031657" y="1472565"/>
                  <a:pt x="10075359" y="1494800"/>
                  <a:pt x="10106828" y="1539270"/>
                </a:cubicBezTo>
                <a:cubicBezTo>
                  <a:pt x="10138296" y="1583740"/>
                  <a:pt x="10154030" y="1649135"/>
                  <a:pt x="10154030" y="1735455"/>
                </a:cubicBezTo>
                <a:cubicBezTo>
                  <a:pt x="10154030" y="1823014"/>
                  <a:pt x="10138564" y="1889480"/>
                  <a:pt x="10107632" y="1934855"/>
                </a:cubicBezTo>
                <a:cubicBezTo>
                  <a:pt x="10076699" y="1980230"/>
                  <a:pt x="10033491" y="2002917"/>
                  <a:pt x="9978008" y="2002917"/>
                </a:cubicBezTo>
                <a:cubicBezTo>
                  <a:pt x="9921954" y="2002917"/>
                  <a:pt x="9877841" y="1980670"/>
                  <a:pt x="9845670" y="1936177"/>
                </a:cubicBezTo>
                <a:cubicBezTo>
                  <a:pt x="9813500" y="1891683"/>
                  <a:pt x="9797415" y="1824776"/>
                  <a:pt x="9797415" y="1735455"/>
                </a:cubicBezTo>
                <a:cubicBezTo>
                  <a:pt x="9797415" y="1648801"/>
                  <a:pt x="9813088" y="1583323"/>
                  <a:pt x="9844439" y="1539020"/>
                </a:cubicBezTo>
                <a:cubicBezTo>
                  <a:pt x="9875787" y="1494717"/>
                  <a:pt x="9919548" y="1472565"/>
                  <a:pt x="9975722" y="1472565"/>
                </a:cubicBezTo>
                <a:close/>
                <a:moveTo>
                  <a:pt x="2136649" y="1472565"/>
                </a:moveTo>
                <a:cubicBezTo>
                  <a:pt x="2192584" y="1472565"/>
                  <a:pt x="2236286" y="1494800"/>
                  <a:pt x="2267755" y="1539270"/>
                </a:cubicBezTo>
                <a:cubicBezTo>
                  <a:pt x="2299223" y="1583740"/>
                  <a:pt x="2314957" y="1649135"/>
                  <a:pt x="2314957" y="1735455"/>
                </a:cubicBezTo>
                <a:cubicBezTo>
                  <a:pt x="2314957" y="1823014"/>
                  <a:pt x="2299491" y="1889480"/>
                  <a:pt x="2268558" y="1934855"/>
                </a:cubicBezTo>
                <a:cubicBezTo>
                  <a:pt x="2237626" y="1980230"/>
                  <a:pt x="2194418" y="2002917"/>
                  <a:pt x="2138934" y="2002917"/>
                </a:cubicBezTo>
                <a:cubicBezTo>
                  <a:pt x="2082880" y="2002917"/>
                  <a:pt x="2038767" y="1980670"/>
                  <a:pt x="2006597" y="1936177"/>
                </a:cubicBezTo>
                <a:cubicBezTo>
                  <a:pt x="1974426" y="1891683"/>
                  <a:pt x="1958341" y="1824776"/>
                  <a:pt x="1958341" y="1735455"/>
                </a:cubicBezTo>
                <a:cubicBezTo>
                  <a:pt x="1958341" y="1648801"/>
                  <a:pt x="1974015" y="1583323"/>
                  <a:pt x="2005364" y="1539020"/>
                </a:cubicBezTo>
                <a:cubicBezTo>
                  <a:pt x="2036713" y="1494717"/>
                  <a:pt x="2080475" y="1472565"/>
                  <a:pt x="2136649" y="1472565"/>
                </a:cubicBezTo>
                <a:close/>
                <a:moveTo>
                  <a:pt x="8921877" y="1154811"/>
                </a:moveTo>
                <a:cubicBezTo>
                  <a:pt x="8887039" y="1154811"/>
                  <a:pt x="8855112" y="1157097"/>
                  <a:pt x="8826097" y="1161669"/>
                </a:cubicBezTo>
                <a:cubicBezTo>
                  <a:pt x="8797081" y="1166241"/>
                  <a:pt x="8763476" y="1172159"/>
                  <a:pt x="8725281" y="1179421"/>
                </a:cubicBezTo>
                <a:lnTo>
                  <a:pt x="8725281" y="2126361"/>
                </a:lnTo>
                <a:cubicBezTo>
                  <a:pt x="8725280" y="2168152"/>
                  <a:pt x="8730883" y="2202394"/>
                  <a:pt x="8742087" y="2229088"/>
                </a:cubicBezTo>
                <a:cubicBezTo>
                  <a:pt x="8753290" y="2255782"/>
                  <a:pt x="8769614" y="2277178"/>
                  <a:pt x="8791057" y="2293275"/>
                </a:cubicBezTo>
                <a:cubicBezTo>
                  <a:pt x="8812500" y="2309372"/>
                  <a:pt x="8837485" y="2319867"/>
                  <a:pt x="8866013" y="2324761"/>
                </a:cubicBezTo>
                <a:cubicBezTo>
                  <a:pt x="8894540" y="2329654"/>
                  <a:pt x="8926877" y="2332101"/>
                  <a:pt x="8963025" y="2332101"/>
                </a:cubicBezTo>
                <a:cubicBezTo>
                  <a:pt x="8998886" y="2332101"/>
                  <a:pt x="9030694" y="2329434"/>
                  <a:pt x="9058448" y="2324100"/>
                </a:cubicBezTo>
                <a:cubicBezTo>
                  <a:pt x="9086201" y="2318766"/>
                  <a:pt x="9119925" y="2313313"/>
                  <a:pt x="9159621" y="2307741"/>
                </a:cubicBezTo>
                <a:lnTo>
                  <a:pt x="9159621" y="1358265"/>
                </a:lnTo>
                <a:cubicBezTo>
                  <a:pt x="9159621" y="1317832"/>
                  <a:pt x="9154060" y="1284363"/>
                  <a:pt x="9142940" y="1257860"/>
                </a:cubicBezTo>
                <a:cubicBezTo>
                  <a:pt x="9131819" y="1231357"/>
                  <a:pt x="9115556" y="1210074"/>
                  <a:pt x="9094148" y="1194012"/>
                </a:cubicBezTo>
                <a:cubicBezTo>
                  <a:pt x="9072740" y="1177951"/>
                  <a:pt x="9047338" y="1167402"/>
                  <a:pt x="9017943" y="1162366"/>
                </a:cubicBezTo>
                <a:cubicBezTo>
                  <a:pt x="8988546" y="1157329"/>
                  <a:pt x="8956524" y="1154811"/>
                  <a:pt x="8921877" y="1154811"/>
                </a:cubicBezTo>
                <a:close/>
                <a:moveTo>
                  <a:pt x="6369558" y="1154811"/>
                </a:moveTo>
                <a:cubicBezTo>
                  <a:pt x="6333815" y="1154811"/>
                  <a:pt x="6298751" y="1157210"/>
                  <a:pt x="6264366" y="1162008"/>
                </a:cubicBezTo>
                <a:cubicBezTo>
                  <a:pt x="6229981" y="1166807"/>
                  <a:pt x="6199513" y="1173194"/>
                  <a:pt x="6172962" y="1181172"/>
                </a:cubicBezTo>
                <a:lnTo>
                  <a:pt x="6172962" y="1849755"/>
                </a:lnTo>
                <a:cubicBezTo>
                  <a:pt x="6172962" y="1938909"/>
                  <a:pt x="6187381" y="2015133"/>
                  <a:pt x="6216217" y="2078427"/>
                </a:cubicBezTo>
                <a:cubicBezTo>
                  <a:pt x="6245055" y="2141720"/>
                  <a:pt x="6285910" y="2193393"/>
                  <a:pt x="6338787" y="2233446"/>
                </a:cubicBezTo>
                <a:cubicBezTo>
                  <a:pt x="6391662" y="2273499"/>
                  <a:pt x="6454027" y="2303002"/>
                  <a:pt x="6525881" y="2321957"/>
                </a:cubicBezTo>
                <a:cubicBezTo>
                  <a:pt x="6597735" y="2340912"/>
                  <a:pt x="6675929" y="2350389"/>
                  <a:pt x="6760464" y="2350389"/>
                </a:cubicBezTo>
                <a:cubicBezTo>
                  <a:pt x="6849642" y="2350389"/>
                  <a:pt x="6932146" y="2341400"/>
                  <a:pt x="7007977" y="2323421"/>
                </a:cubicBezTo>
                <a:cubicBezTo>
                  <a:pt x="7083808" y="2305443"/>
                  <a:pt x="7152942" y="2276392"/>
                  <a:pt x="7215378" y="2236268"/>
                </a:cubicBezTo>
                <a:cubicBezTo>
                  <a:pt x="7279386" y="2199001"/>
                  <a:pt x="7311390" y="2137982"/>
                  <a:pt x="7311390" y="2053209"/>
                </a:cubicBezTo>
                <a:lnTo>
                  <a:pt x="7311390" y="1358265"/>
                </a:lnTo>
                <a:cubicBezTo>
                  <a:pt x="7311390" y="1317832"/>
                  <a:pt x="7305830" y="1284363"/>
                  <a:pt x="7294710" y="1257860"/>
                </a:cubicBezTo>
                <a:cubicBezTo>
                  <a:pt x="7283589" y="1231357"/>
                  <a:pt x="7267325" y="1210074"/>
                  <a:pt x="7245918" y="1194012"/>
                </a:cubicBezTo>
                <a:cubicBezTo>
                  <a:pt x="7224510" y="1177951"/>
                  <a:pt x="7199108" y="1167402"/>
                  <a:pt x="7169711" y="1162366"/>
                </a:cubicBezTo>
                <a:cubicBezTo>
                  <a:pt x="7140314" y="1157329"/>
                  <a:pt x="7108293" y="1154811"/>
                  <a:pt x="7073646" y="1154811"/>
                </a:cubicBezTo>
                <a:cubicBezTo>
                  <a:pt x="7037903" y="1154811"/>
                  <a:pt x="7002840" y="1157210"/>
                  <a:pt x="6968455" y="1162008"/>
                </a:cubicBezTo>
                <a:cubicBezTo>
                  <a:pt x="6934069" y="1166807"/>
                  <a:pt x="6903601" y="1173194"/>
                  <a:pt x="6877050" y="1181172"/>
                </a:cubicBezTo>
                <a:lnTo>
                  <a:pt x="6877050" y="1983986"/>
                </a:lnTo>
                <a:cubicBezTo>
                  <a:pt x="6873835" y="1985605"/>
                  <a:pt x="6862256" y="1989165"/>
                  <a:pt x="6842313" y="1994666"/>
                </a:cubicBezTo>
                <a:cubicBezTo>
                  <a:pt x="6822370" y="2000167"/>
                  <a:pt x="6795849" y="2002917"/>
                  <a:pt x="6762750" y="2002917"/>
                </a:cubicBezTo>
                <a:cubicBezTo>
                  <a:pt x="6710910" y="2002917"/>
                  <a:pt x="6672042" y="1991588"/>
                  <a:pt x="6646146" y="1968931"/>
                </a:cubicBezTo>
                <a:cubicBezTo>
                  <a:pt x="6620250" y="1946273"/>
                  <a:pt x="6607302" y="1906548"/>
                  <a:pt x="6607302" y="1849755"/>
                </a:cubicBezTo>
                <a:lnTo>
                  <a:pt x="6607302" y="1358265"/>
                </a:lnTo>
                <a:cubicBezTo>
                  <a:pt x="6607302" y="1317832"/>
                  <a:pt x="6601741" y="1284363"/>
                  <a:pt x="6590621" y="1257860"/>
                </a:cubicBezTo>
                <a:cubicBezTo>
                  <a:pt x="6579501" y="1231357"/>
                  <a:pt x="6563237" y="1210074"/>
                  <a:pt x="6541829" y="1194012"/>
                </a:cubicBezTo>
                <a:cubicBezTo>
                  <a:pt x="6520422" y="1177951"/>
                  <a:pt x="6495019" y="1167402"/>
                  <a:pt x="6465624" y="1162366"/>
                </a:cubicBezTo>
                <a:cubicBezTo>
                  <a:pt x="6436227" y="1157329"/>
                  <a:pt x="6404205" y="1154811"/>
                  <a:pt x="6369558" y="1154811"/>
                </a:cubicBezTo>
                <a:close/>
                <a:moveTo>
                  <a:pt x="11361420" y="1125093"/>
                </a:moveTo>
                <a:cubicBezTo>
                  <a:pt x="11263360" y="1125093"/>
                  <a:pt x="11173764" y="1136904"/>
                  <a:pt x="11092637" y="1160526"/>
                </a:cubicBezTo>
                <a:cubicBezTo>
                  <a:pt x="11011507" y="1184148"/>
                  <a:pt x="10944297" y="1214771"/>
                  <a:pt x="10891004" y="1252395"/>
                </a:cubicBezTo>
                <a:cubicBezTo>
                  <a:pt x="10857547" y="1275826"/>
                  <a:pt x="10831194" y="1301764"/>
                  <a:pt x="10811941" y="1330208"/>
                </a:cubicBezTo>
                <a:cubicBezTo>
                  <a:pt x="10792689" y="1358652"/>
                  <a:pt x="10783063" y="1395437"/>
                  <a:pt x="10783063" y="1440561"/>
                </a:cubicBezTo>
                <a:lnTo>
                  <a:pt x="10783063" y="2126361"/>
                </a:lnTo>
                <a:cubicBezTo>
                  <a:pt x="10783063" y="2168152"/>
                  <a:pt x="10788664" y="2202394"/>
                  <a:pt x="10799868" y="2229088"/>
                </a:cubicBezTo>
                <a:cubicBezTo>
                  <a:pt x="10811071" y="2255782"/>
                  <a:pt x="10827395" y="2277178"/>
                  <a:pt x="10848838" y="2293275"/>
                </a:cubicBezTo>
                <a:cubicBezTo>
                  <a:pt x="10870281" y="2309372"/>
                  <a:pt x="10895266" y="2319867"/>
                  <a:pt x="10923794" y="2324761"/>
                </a:cubicBezTo>
                <a:cubicBezTo>
                  <a:pt x="10952321" y="2329654"/>
                  <a:pt x="10984659" y="2332101"/>
                  <a:pt x="11020806" y="2332101"/>
                </a:cubicBezTo>
                <a:cubicBezTo>
                  <a:pt x="11057739" y="2332101"/>
                  <a:pt x="11092964" y="2329762"/>
                  <a:pt x="11126480" y="2325082"/>
                </a:cubicBezTo>
                <a:cubicBezTo>
                  <a:pt x="11159996" y="2320403"/>
                  <a:pt x="11190303" y="2314004"/>
                  <a:pt x="11217403" y="2305884"/>
                </a:cubicBezTo>
                <a:lnTo>
                  <a:pt x="11217403" y="1507462"/>
                </a:lnTo>
                <a:cubicBezTo>
                  <a:pt x="11230547" y="1498080"/>
                  <a:pt x="11250645" y="1489919"/>
                  <a:pt x="11277695" y="1482977"/>
                </a:cubicBezTo>
                <a:cubicBezTo>
                  <a:pt x="11304746" y="1476036"/>
                  <a:pt x="11332655" y="1472565"/>
                  <a:pt x="11361420" y="1472565"/>
                </a:cubicBezTo>
                <a:cubicBezTo>
                  <a:pt x="11401401" y="1472565"/>
                  <a:pt x="11432351" y="1481644"/>
                  <a:pt x="11454271" y="1499801"/>
                </a:cubicBezTo>
                <a:cubicBezTo>
                  <a:pt x="11476190" y="1517958"/>
                  <a:pt x="11487150" y="1546979"/>
                  <a:pt x="11487150" y="1586865"/>
                </a:cubicBezTo>
                <a:lnTo>
                  <a:pt x="11487150" y="2126361"/>
                </a:lnTo>
                <a:cubicBezTo>
                  <a:pt x="11487150" y="2168152"/>
                  <a:pt x="11492751" y="2202394"/>
                  <a:pt x="11503956" y="2229088"/>
                </a:cubicBezTo>
                <a:cubicBezTo>
                  <a:pt x="11515159" y="2255782"/>
                  <a:pt x="11531483" y="2277178"/>
                  <a:pt x="11552926" y="2293275"/>
                </a:cubicBezTo>
                <a:cubicBezTo>
                  <a:pt x="11574369" y="2309372"/>
                  <a:pt x="11599354" y="2319867"/>
                  <a:pt x="11627882" y="2324761"/>
                </a:cubicBezTo>
                <a:cubicBezTo>
                  <a:pt x="11656409" y="2329654"/>
                  <a:pt x="11688747" y="2332101"/>
                  <a:pt x="11724895" y="2332101"/>
                </a:cubicBezTo>
                <a:cubicBezTo>
                  <a:pt x="11761827" y="2332101"/>
                  <a:pt x="11797052" y="2329762"/>
                  <a:pt x="11830569" y="2325082"/>
                </a:cubicBezTo>
                <a:cubicBezTo>
                  <a:pt x="11864084" y="2320403"/>
                  <a:pt x="11894391" y="2314004"/>
                  <a:pt x="11921490" y="2305884"/>
                </a:cubicBezTo>
                <a:lnTo>
                  <a:pt x="11921490" y="1573149"/>
                </a:lnTo>
                <a:cubicBezTo>
                  <a:pt x="11921490" y="1433179"/>
                  <a:pt x="11872592" y="1323511"/>
                  <a:pt x="11774793" y="1244144"/>
                </a:cubicBezTo>
                <a:cubicBezTo>
                  <a:pt x="11676995" y="1164777"/>
                  <a:pt x="11539204" y="1125093"/>
                  <a:pt x="11361420" y="1125093"/>
                </a:cubicBezTo>
                <a:close/>
                <a:moveTo>
                  <a:pt x="9975722" y="1125093"/>
                </a:moveTo>
                <a:cubicBezTo>
                  <a:pt x="9883211" y="1125093"/>
                  <a:pt x="9798777" y="1139404"/>
                  <a:pt x="9722423" y="1168027"/>
                </a:cubicBezTo>
                <a:cubicBezTo>
                  <a:pt x="9646068" y="1196650"/>
                  <a:pt x="9580477" y="1237589"/>
                  <a:pt x="9525648" y="1290846"/>
                </a:cubicBezTo>
                <a:cubicBezTo>
                  <a:pt x="9470820" y="1344103"/>
                  <a:pt x="9428493" y="1408408"/>
                  <a:pt x="9398669" y="1483763"/>
                </a:cubicBezTo>
                <a:cubicBezTo>
                  <a:pt x="9368843" y="1559118"/>
                  <a:pt x="9353930" y="1643015"/>
                  <a:pt x="9353931" y="1735455"/>
                </a:cubicBezTo>
                <a:cubicBezTo>
                  <a:pt x="9353930" y="1830205"/>
                  <a:pt x="9368932" y="1915472"/>
                  <a:pt x="9398937" y="1991255"/>
                </a:cubicBezTo>
                <a:cubicBezTo>
                  <a:pt x="9428940" y="2067038"/>
                  <a:pt x="9471409" y="2131606"/>
                  <a:pt x="9526345" y="2184958"/>
                </a:cubicBezTo>
                <a:cubicBezTo>
                  <a:pt x="9581280" y="2238310"/>
                  <a:pt x="9646699" y="2279220"/>
                  <a:pt x="9722601" y="2307688"/>
                </a:cubicBezTo>
                <a:cubicBezTo>
                  <a:pt x="9798504" y="2336155"/>
                  <a:pt x="9882877" y="2350389"/>
                  <a:pt x="9975722" y="2350389"/>
                </a:cubicBezTo>
                <a:cubicBezTo>
                  <a:pt x="10068591" y="2350389"/>
                  <a:pt x="10152906" y="2336977"/>
                  <a:pt x="10228665" y="2310152"/>
                </a:cubicBezTo>
                <a:cubicBezTo>
                  <a:pt x="10304425" y="2283327"/>
                  <a:pt x="10369741" y="2243667"/>
                  <a:pt x="10424618" y="2191173"/>
                </a:cubicBezTo>
                <a:cubicBezTo>
                  <a:pt x="10479493" y="2138678"/>
                  <a:pt x="10522029" y="2073890"/>
                  <a:pt x="10552223" y="1996809"/>
                </a:cubicBezTo>
                <a:cubicBezTo>
                  <a:pt x="10582417" y="1919728"/>
                  <a:pt x="10597515" y="1832610"/>
                  <a:pt x="10597515" y="1735455"/>
                </a:cubicBezTo>
                <a:cubicBezTo>
                  <a:pt x="10597515" y="1645134"/>
                  <a:pt x="10582541" y="1562148"/>
                  <a:pt x="10552598" y="1486495"/>
                </a:cubicBezTo>
                <a:cubicBezTo>
                  <a:pt x="10522653" y="1410843"/>
                  <a:pt x="10480237" y="1346365"/>
                  <a:pt x="10425350" y="1293061"/>
                </a:cubicBezTo>
                <a:cubicBezTo>
                  <a:pt x="10370461" y="1239756"/>
                  <a:pt x="10304954" y="1198436"/>
                  <a:pt x="10228826" y="1169099"/>
                </a:cubicBezTo>
                <a:cubicBezTo>
                  <a:pt x="10152697" y="1139762"/>
                  <a:pt x="10068328" y="1125093"/>
                  <a:pt x="9975722" y="1125093"/>
                </a:cubicBezTo>
                <a:close/>
                <a:moveTo>
                  <a:pt x="4912615" y="1125093"/>
                </a:moveTo>
                <a:cubicBezTo>
                  <a:pt x="4827937" y="1125093"/>
                  <a:pt x="4747165" y="1137773"/>
                  <a:pt x="4670299" y="1163134"/>
                </a:cubicBezTo>
                <a:cubicBezTo>
                  <a:pt x="4593432" y="1188494"/>
                  <a:pt x="4525614" y="1226588"/>
                  <a:pt x="4466844" y="1277416"/>
                </a:cubicBezTo>
                <a:cubicBezTo>
                  <a:pt x="4408075" y="1328244"/>
                  <a:pt x="4361760" y="1392633"/>
                  <a:pt x="4327899" y="1470583"/>
                </a:cubicBezTo>
                <a:cubicBezTo>
                  <a:pt x="4294037" y="1548533"/>
                  <a:pt x="4277106" y="1639110"/>
                  <a:pt x="4277107" y="1742313"/>
                </a:cubicBezTo>
                <a:cubicBezTo>
                  <a:pt x="4277106" y="1832586"/>
                  <a:pt x="4292983" y="1915037"/>
                  <a:pt x="4324737" y="1989666"/>
                </a:cubicBezTo>
                <a:cubicBezTo>
                  <a:pt x="4356491" y="2064294"/>
                  <a:pt x="4401271" y="2128135"/>
                  <a:pt x="4459076" y="2181189"/>
                </a:cubicBezTo>
                <a:cubicBezTo>
                  <a:pt x="4516880" y="2234244"/>
                  <a:pt x="4585913" y="2275326"/>
                  <a:pt x="4666173" y="2304437"/>
                </a:cubicBezTo>
                <a:cubicBezTo>
                  <a:pt x="4746433" y="2333548"/>
                  <a:pt x="4836201" y="2348103"/>
                  <a:pt x="4935475" y="2348103"/>
                </a:cubicBezTo>
                <a:cubicBezTo>
                  <a:pt x="5044725" y="2348103"/>
                  <a:pt x="5131857" y="2329351"/>
                  <a:pt x="5196864" y="2291846"/>
                </a:cubicBezTo>
                <a:cubicBezTo>
                  <a:pt x="5261872" y="2254341"/>
                  <a:pt x="5294377" y="2199942"/>
                  <a:pt x="5294377" y="2128647"/>
                </a:cubicBezTo>
                <a:cubicBezTo>
                  <a:pt x="5294377" y="2090452"/>
                  <a:pt x="5285881" y="2057335"/>
                  <a:pt x="5268891" y="2029295"/>
                </a:cubicBezTo>
                <a:cubicBezTo>
                  <a:pt x="5251901" y="2001256"/>
                  <a:pt x="5223058" y="1973413"/>
                  <a:pt x="5182363" y="1945767"/>
                </a:cubicBezTo>
                <a:cubicBezTo>
                  <a:pt x="5148572" y="1960840"/>
                  <a:pt x="5115984" y="1973372"/>
                  <a:pt x="5084600" y="1983361"/>
                </a:cubicBezTo>
                <a:cubicBezTo>
                  <a:pt x="5053216" y="1993350"/>
                  <a:pt x="5015699" y="1998345"/>
                  <a:pt x="4972051" y="1998345"/>
                </a:cubicBezTo>
                <a:cubicBezTo>
                  <a:pt x="4900399" y="1998345"/>
                  <a:pt x="4839814" y="1976723"/>
                  <a:pt x="4790296" y="1933480"/>
                </a:cubicBezTo>
                <a:cubicBezTo>
                  <a:pt x="4740777" y="1890236"/>
                  <a:pt x="4716018" y="1824228"/>
                  <a:pt x="4716018" y="1735455"/>
                </a:cubicBezTo>
                <a:cubicBezTo>
                  <a:pt x="4716018" y="1691116"/>
                  <a:pt x="4722978" y="1652939"/>
                  <a:pt x="4736896" y="1620923"/>
                </a:cubicBezTo>
                <a:cubicBezTo>
                  <a:pt x="4750814" y="1588907"/>
                  <a:pt x="4769126" y="1562237"/>
                  <a:pt x="4791832" y="1540913"/>
                </a:cubicBezTo>
                <a:cubicBezTo>
                  <a:pt x="4814537" y="1519589"/>
                  <a:pt x="4841856" y="1503248"/>
                  <a:pt x="4873789" y="1491889"/>
                </a:cubicBezTo>
                <a:cubicBezTo>
                  <a:pt x="4905722" y="1480530"/>
                  <a:pt x="4939237" y="1474851"/>
                  <a:pt x="4974337" y="1474851"/>
                </a:cubicBezTo>
                <a:cubicBezTo>
                  <a:pt x="5013817" y="1474851"/>
                  <a:pt x="5051530" y="1480471"/>
                  <a:pt x="5087476" y="1491710"/>
                </a:cubicBezTo>
                <a:cubicBezTo>
                  <a:pt x="5123420" y="1502950"/>
                  <a:pt x="5158181" y="1514856"/>
                  <a:pt x="5191757" y="1527429"/>
                </a:cubicBezTo>
                <a:cubicBezTo>
                  <a:pt x="5219021" y="1503379"/>
                  <a:pt x="5240274" y="1477381"/>
                  <a:pt x="5255514" y="1449437"/>
                </a:cubicBezTo>
                <a:cubicBezTo>
                  <a:pt x="5270754" y="1421493"/>
                  <a:pt x="5278374" y="1391103"/>
                  <a:pt x="5278374" y="1358265"/>
                </a:cubicBezTo>
                <a:cubicBezTo>
                  <a:pt x="5278374" y="1289018"/>
                  <a:pt x="5246043" y="1232845"/>
                  <a:pt x="5181380" y="1189744"/>
                </a:cubicBezTo>
                <a:cubicBezTo>
                  <a:pt x="5116717" y="1146643"/>
                  <a:pt x="5027129" y="1125093"/>
                  <a:pt x="4912615" y="1125093"/>
                </a:cubicBezTo>
                <a:close/>
                <a:moveTo>
                  <a:pt x="3522346" y="1125093"/>
                </a:moveTo>
                <a:cubicBezTo>
                  <a:pt x="3424286" y="1125093"/>
                  <a:pt x="3334691" y="1136904"/>
                  <a:pt x="3253562" y="1160526"/>
                </a:cubicBezTo>
                <a:cubicBezTo>
                  <a:pt x="3172433" y="1184148"/>
                  <a:pt x="3105222" y="1214771"/>
                  <a:pt x="3051930" y="1252395"/>
                </a:cubicBezTo>
                <a:cubicBezTo>
                  <a:pt x="3018473" y="1275826"/>
                  <a:pt x="2992119" y="1301764"/>
                  <a:pt x="2972866" y="1330208"/>
                </a:cubicBezTo>
                <a:cubicBezTo>
                  <a:pt x="2953614" y="1358652"/>
                  <a:pt x="2943988" y="1395437"/>
                  <a:pt x="2943988" y="1440561"/>
                </a:cubicBezTo>
                <a:lnTo>
                  <a:pt x="2943988" y="2126361"/>
                </a:lnTo>
                <a:cubicBezTo>
                  <a:pt x="2943988" y="2168152"/>
                  <a:pt x="2949589" y="2202394"/>
                  <a:pt x="2960793" y="2229088"/>
                </a:cubicBezTo>
                <a:cubicBezTo>
                  <a:pt x="2971997" y="2255782"/>
                  <a:pt x="2988321" y="2277178"/>
                  <a:pt x="3009764" y="2293275"/>
                </a:cubicBezTo>
                <a:cubicBezTo>
                  <a:pt x="3031207" y="2309372"/>
                  <a:pt x="3056192" y="2319867"/>
                  <a:pt x="3084720" y="2324761"/>
                </a:cubicBezTo>
                <a:cubicBezTo>
                  <a:pt x="3113247" y="2329654"/>
                  <a:pt x="3145584" y="2332101"/>
                  <a:pt x="3181732" y="2332101"/>
                </a:cubicBezTo>
                <a:cubicBezTo>
                  <a:pt x="3218665" y="2332101"/>
                  <a:pt x="3253890" y="2329762"/>
                  <a:pt x="3287406" y="2325082"/>
                </a:cubicBezTo>
                <a:cubicBezTo>
                  <a:pt x="3320922" y="2320403"/>
                  <a:pt x="3351229" y="2314004"/>
                  <a:pt x="3378328" y="2305884"/>
                </a:cubicBezTo>
                <a:lnTo>
                  <a:pt x="3378328" y="1507462"/>
                </a:lnTo>
                <a:cubicBezTo>
                  <a:pt x="3391472" y="1498080"/>
                  <a:pt x="3411570" y="1489919"/>
                  <a:pt x="3438621" y="1482977"/>
                </a:cubicBezTo>
                <a:cubicBezTo>
                  <a:pt x="3465672" y="1476036"/>
                  <a:pt x="3493580" y="1472565"/>
                  <a:pt x="3522346" y="1472565"/>
                </a:cubicBezTo>
                <a:cubicBezTo>
                  <a:pt x="3562326" y="1472565"/>
                  <a:pt x="3593277" y="1481644"/>
                  <a:pt x="3615197" y="1499801"/>
                </a:cubicBezTo>
                <a:cubicBezTo>
                  <a:pt x="3637116" y="1517958"/>
                  <a:pt x="3648076" y="1546979"/>
                  <a:pt x="3648076" y="1586865"/>
                </a:cubicBezTo>
                <a:lnTo>
                  <a:pt x="3648076" y="2126361"/>
                </a:lnTo>
                <a:cubicBezTo>
                  <a:pt x="3648076" y="2168152"/>
                  <a:pt x="3653678" y="2202394"/>
                  <a:pt x="3664882" y="2229088"/>
                </a:cubicBezTo>
                <a:cubicBezTo>
                  <a:pt x="3676085" y="2255782"/>
                  <a:pt x="3692409" y="2277178"/>
                  <a:pt x="3713852" y="2293275"/>
                </a:cubicBezTo>
                <a:cubicBezTo>
                  <a:pt x="3735294" y="2309372"/>
                  <a:pt x="3760280" y="2319867"/>
                  <a:pt x="3788808" y="2324761"/>
                </a:cubicBezTo>
                <a:cubicBezTo>
                  <a:pt x="3817335" y="2329654"/>
                  <a:pt x="3849672" y="2332101"/>
                  <a:pt x="3885820" y="2332101"/>
                </a:cubicBezTo>
                <a:cubicBezTo>
                  <a:pt x="3922753" y="2332101"/>
                  <a:pt x="3957977" y="2329762"/>
                  <a:pt x="3991494" y="2325082"/>
                </a:cubicBezTo>
                <a:cubicBezTo>
                  <a:pt x="4025009" y="2320403"/>
                  <a:pt x="4055317" y="2314004"/>
                  <a:pt x="4082416" y="2305884"/>
                </a:cubicBezTo>
                <a:lnTo>
                  <a:pt x="4082416" y="1573149"/>
                </a:lnTo>
                <a:cubicBezTo>
                  <a:pt x="4082416" y="1433179"/>
                  <a:pt x="4033517" y="1323511"/>
                  <a:pt x="3935719" y="1244144"/>
                </a:cubicBezTo>
                <a:cubicBezTo>
                  <a:pt x="3837921" y="1164777"/>
                  <a:pt x="3700130" y="1125093"/>
                  <a:pt x="3522346" y="1125093"/>
                </a:cubicBezTo>
                <a:close/>
                <a:moveTo>
                  <a:pt x="2136649" y="1125093"/>
                </a:moveTo>
                <a:cubicBezTo>
                  <a:pt x="2044137" y="1125093"/>
                  <a:pt x="1959704" y="1139404"/>
                  <a:pt x="1883349" y="1168027"/>
                </a:cubicBezTo>
                <a:cubicBezTo>
                  <a:pt x="1806994" y="1196650"/>
                  <a:pt x="1741403" y="1237589"/>
                  <a:pt x="1686574" y="1290846"/>
                </a:cubicBezTo>
                <a:cubicBezTo>
                  <a:pt x="1631746" y="1344103"/>
                  <a:pt x="1589420" y="1408408"/>
                  <a:pt x="1559595" y="1483763"/>
                </a:cubicBezTo>
                <a:cubicBezTo>
                  <a:pt x="1529769" y="1559118"/>
                  <a:pt x="1514857" y="1643015"/>
                  <a:pt x="1514857" y="1735455"/>
                </a:cubicBezTo>
                <a:cubicBezTo>
                  <a:pt x="1514857" y="1830205"/>
                  <a:pt x="1529859" y="1915472"/>
                  <a:pt x="1559862" y="1991255"/>
                </a:cubicBezTo>
                <a:cubicBezTo>
                  <a:pt x="1589866" y="2067038"/>
                  <a:pt x="1632336" y="2131606"/>
                  <a:pt x="1687271" y="2184958"/>
                </a:cubicBezTo>
                <a:cubicBezTo>
                  <a:pt x="1742207" y="2238310"/>
                  <a:pt x="1807625" y="2279220"/>
                  <a:pt x="1883528" y="2307688"/>
                </a:cubicBezTo>
                <a:cubicBezTo>
                  <a:pt x="1959430" y="2336155"/>
                  <a:pt x="2043804" y="2350389"/>
                  <a:pt x="2136649" y="2350389"/>
                </a:cubicBezTo>
                <a:cubicBezTo>
                  <a:pt x="2229518" y="2350389"/>
                  <a:pt x="2313831" y="2336977"/>
                  <a:pt x="2389591" y="2310152"/>
                </a:cubicBezTo>
                <a:cubicBezTo>
                  <a:pt x="2465351" y="2283327"/>
                  <a:pt x="2530668" y="2243667"/>
                  <a:pt x="2585544" y="2191173"/>
                </a:cubicBezTo>
                <a:cubicBezTo>
                  <a:pt x="2640420" y="2138678"/>
                  <a:pt x="2682955" y="2073890"/>
                  <a:pt x="2713149" y="1996809"/>
                </a:cubicBezTo>
                <a:cubicBezTo>
                  <a:pt x="2743344" y="1919728"/>
                  <a:pt x="2758441" y="1832610"/>
                  <a:pt x="2758441" y="1735455"/>
                </a:cubicBezTo>
                <a:cubicBezTo>
                  <a:pt x="2758441" y="1645134"/>
                  <a:pt x="2743469" y="1562148"/>
                  <a:pt x="2713525" y="1486495"/>
                </a:cubicBezTo>
                <a:cubicBezTo>
                  <a:pt x="2683580" y="1410843"/>
                  <a:pt x="2641164" y="1346365"/>
                  <a:pt x="2586276" y="1293061"/>
                </a:cubicBezTo>
                <a:cubicBezTo>
                  <a:pt x="2531388" y="1239756"/>
                  <a:pt x="2465880" y="1198436"/>
                  <a:pt x="2389752" y="1169099"/>
                </a:cubicBezTo>
                <a:cubicBezTo>
                  <a:pt x="2313623" y="1139762"/>
                  <a:pt x="2229256" y="1125093"/>
                  <a:pt x="2136649" y="1125093"/>
                </a:cubicBezTo>
                <a:close/>
                <a:moveTo>
                  <a:pt x="8042910" y="1122807"/>
                </a:moveTo>
                <a:cubicBezTo>
                  <a:pt x="7966567" y="1122807"/>
                  <a:pt x="7896130" y="1131570"/>
                  <a:pt x="7831598" y="1149096"/>
                </a:cubicBezTo>
                <a:cubicBezTo>
                  <a:pt x="7767066" y="1166622"/>
                  <a:pt x="7711434" y="1191500"/>
                  <a:pt x="7664702" y="1223730"/>
                </a:cubicBezTo>
                <a:cubicBezTo>
                  <a:pt x="7617970" y="1255961"/>
                  <a:pt x="7581692" y="1296281"/>
                  <a:pt x="7555867" y="1344692"/>
                </a:cubicBezTo>
                <a:cubicBezTo>
                  <a:pt x="7530042" y="1393103"/>
                  <a:pt x="7517130" y="1447157"/>
                  <a:pt x="7517130" y="1506855"/>
                </a:cubicBezTo>
                <a:cubicBezTo>
                  <a:pt x="7517130" y="1617655"/>
                  <a:pt x="7551569" y="1702630"/>
                  <a:pt x="7620447" y="1761780"/>
                </a:cubicBezTo>
                <a:cubicBezTo>
                  <a:pt x="7689324" y="1820930"/>
                  <a:pt x="7792021" y="1863852"/>
                  <a:pt x="7928539" y="1890546"/>
                </a:cubicBezTo>
                <a:lnTo>
                  <a:pt x="8010513" y="1904619"/>
                </a:lnTo>
                <a:cubicBezTo>
                  <a:pt x="8041565" y="1911715"/>
                  <a:pt x="8063871" y="1919782"/>
                  <a:pt x="8077432" y="1928819"/>
                </a:cubicBezTo>
                <a:cubicBezTo>
                  <a:pt x="8090993" y="1937855"/>
                  <a:pt x="8097773" y="1948839"/>
                  <a:pt x="8097774" y="1961769"/>
                </a:cubicBezTo>
                <a:cubicBezTo>
                  <a:pt x="8097773" y="1976914"/>
                  <a:pt x="8087951" y="1989844"/>
                  <a:pt x="8068306" y="2000560"/>
                </a:cubicBezTo>
                <a:cubicBezTo>
                  <a:pt x="8048660" y="2011275"/>
                  <a:pt x="8017335" y="2016633"/>
                  <a:pt x="7974330" y="2016633"/>
                </a:cubicBezTo>
                <a:cubicBezTo>
                  <a:pt x="7901869" y="2016633"/>
                  <a:pt x="7838218" y="2007495"/>
                  <a:pt x="7783377" y="1989219"/>
                </a:cubicBezTo>
                <a:cubicBezTo>
                  <a:pt x="7728538" y="1970943"/>
                  <a:pt x="7674757" y="1948077"/>
                  <a:pt x="7622036" y="1920621"/>
                </a:cubicBezTo>
                <a:cubicBezTo>
                  <a:pt x="7590270" y="1943957"/>
                  <a:pt x="7565987" y="1969484"/>
                  <a:pt x="7549188" y="1997202"/>
                </a:cubicBezTo>
                <a:cubicBezTo>
                  <a:pt x="7532388" y="2024920"/>
                  <a:pt x="7523988" y="2058829"/>
                  <a:pt x="7523988" y="2098929"/>
                </a:cubicBezTo>
                <a:cubicBezTo>
                  <a:pt x="7523988" y="2143792"/>
                  <a:pt x="7536407" y="2182493"/>
                  <a:pt x="7561243" y="2215033"/>
                </a:cubicBezTo>
                <a:cubicBezTo>
                  <a:pt x="7586079" y="2247573"/>
                  <a:pt x="7619196" y="2273987"/>
                  <a:pt x="7660594" y="2294275"/>
                </a:cubicBezTo>
                <a:cubicBezTo>
                  <a:pt x="7701992" y="2314563"/>
                  <a:pt x="7750641" y="2329369"/>
                  <a:pt x="7806541" y="2338691"/>
                </a:cubicBezTo>
                <a:cubicBezTo>
                  <a:pt x="7862441" y="2348014"/>
                  <a:pt x="7923704" y="2352675"/>
                  <a:pt x="7990332" y="2352675"/>
                </a:cubicBezTo>
                <a:cubicBezTo>
                  <a:pt x="8164758" y="2352675"/>
                  <a:pt x="8297900" y="2318028"/>
                  <a:pt x="8389757" y="2248734"/>
                </a:cubicBezTo>
                <a:cubicBezTo>
                  <a:pt x="8481613" y="2179439"/>
                  <a:pt x="8527541" y="2083023"/>
                  <a:pt x="8527542" y="1959483"/>
                </a:cubicBezTo>
                <a:cubicBezTo>
                  <a:pt x="8527541" y="1861185"/>
                  <a:pt x="8494871" y="1780979"/>
                  <a:pt x="8429530" y="1718864"/>
                </a:cubicBezTo>
                <a:cubicBezTo>
                  <a:pt x="8364189" y="1656749"/>
                  <a:pt x="8256032" y="1608392"/>
                  <a:pt x="8105061" y="1573792"/>
                </a:cubicBezTo>
                <a:lnTo>
                  <a:pt x="8040374" y="1559183"/>
                </a:lnTo>
                <a:cubicBezTo>
                  <a:pt x="7996821" y="1549849"/>
                  <a:pt x="7969591" y="1541366"/>
                  <a:pt x="7958685" y="1533734"/>
                </a:cubicBezTo>
                <a:cubicBezTo>
                  <a:pt x="7947780" y="1526102"/>
                  <a:pt x="7942326" y="1517142"/>
                  <a:pt x="7942326" y="1506855"/>
                </a:cubicBezTo>
                <a:cubicBezTo>
                  <a:pt x="7942326" y="1492782"/>
                  <a:pt x="7953089" y="1481263"/>
                  <a:pt x="7974616" y="1472297"/>
                </a:cubicBezTo>
                <a:cubicBezTo>
                  <a:pt x="7996142" y="1463332"/>
                  <a:pt x="8030337" y="1458849"/>
                  <a:pt x="8077200" y="1458849"/>
                </a:cubicBezTo>
                <a:cubicBezTo>
                  <a:pt x="8099274" y="1458849"/>
                  <a:pt x="8125009" y="1461111"/>
                  <a:pt x="8154406" y="1465636"/>
                </a:cubicBezTo>
                <a:cubicBezTo>
                  <a:pt x="8183802" y="1470160"/>
                  <a:pt x="8212770" y="1475804"/>
                  <a:pt x="8241310" y="1482566"/>
                </a:cubicBezTo>
                <a:cubicBezTo>
                  <a:pt x="8269849" y="1489329"/>
                  <a:pt x="8295561" y="1496640"/>
                  <a:pt x="8318445" y="1504498"/>
                </a:cubicBezTo>
                <a:cubicBezTo>
                  <a:pt x="8341328" y="1512356"/>
                  <a:pt x="8362867" y="1520762"/>
                  <a:pt x="8383060" y="1529715"/>
                </a:cubicBezTo>
                <a:cubicBezTo>
                  <a:pt x="8413611" y="1507522"/>
                  <a:pt x="8436185" y="1482263"/>
                  <a:pt x="8450782" y="1453938"/>
                </a:cubicBezTo>
                <a:cubicBezTo>
                  <a:pt x="8465379" y="1425613"/>
                  <a:pt x="8472678" y="1392198"/>
                  <a:pt x="8472678" y="1353693"/>
                </a:cubicBezTo>
                <a:cubicBezTo>
                  <a:pt x="8472678" y="1313212"/>
                  <a:pt x="8460623" y="1277904"/>
                  <a:pt x="8436513" y="1247769"/>
                </a:cubicBezTo>
                <a:cubicBezTo>
                  <a:pt x="8412402" y="1217635"/>
                  <a:pt x="8380815" y="1193614"/>
                  <a:pt x="8341751" y="1175707"/>
                </a:cubicBezTo>
                <a:cubicBezTo>
                  <a:pt x="8302686" y="1157800"/>
                  <a:pt x="8257490" y="1144506"/>
                  <a:pt x="8206163" y="1135827"/>
                </a:cubicBezTo>
                <a:cubicBezTo>
                  <a:pt x="8154834" y="1127147"/>
                  <a:pt x="8100417" y="1122807"/>
                  <a:pt x="8042910" y="1122807"/>
                </a:cubicBezTo>
                <a:close/>
                <a:moveTo>
                  <a:pt x="909829" y="841629"/>
                </a:moveTo>
                <a:cubicBezTo>
                  <a:pt x="807601" y="841629"/>
                  <a:pt x="711619" y="858161"/>
                  <a:pt x="621882" y="891225"/>
                </a:cubicBezTo>
                <a:cubicBezTo>
                  <a:pt x="532144" y="924288"/>
                  <a:pt x="453766" y="973146"/>
                  <a:pt x="386745" y="1037797"/>
                </a:cubicBezTo>
                <a:cubicBezTo>
                  <a:pt x="319725" y="1102447"/>
                  <a:pt x="267087" y="1181219"/>
                  <a:pt x="228833" y="1274112"/>
                </a:cubicBezTo>
                <a:cubicBezTo>
                  <a:pt x="190578" y="1367004"/>
                  <a:pt x="171451" y="1474304"/>
                  <a:pt x="171451" y="1596009"/>
                </a:cubicBezTo>
                <a:cubicBezTo>
                  <a:pt x="171451" y="1727121"/>
                  <a:pt x="191525" y="1840313"/>
                  <a:pt x="231672" y="1935587"/>
                </a:cubicBezTo>
                <a:cubicBezTo>
                  <a:pt x="271820" y="2030861"/>
                  <a:pt x="326607" y="2109663"/>
                  <a:pt x="396032" y="2171992"/>
                </a:cubicBezTo>
                <a:cubicBezTo>
                  <a:pt x="465457" y="2234321"/>
                  <a:pt x="546474" y="2280398"/>
                  <a:pt x="639081" y="2310224"/>
                </a:cubicBezTo>
                <a:cubicBezTo>
                  <a:pt x="731687" y="2340049"/>
                  <a:pt x="830319" y="2354961"/>
                  <a:pt x="934975" y="2354961"/>
                </a:cubicBezTo>
                <a:cubicBezTo>
                  <a:pt x="1081160" y="2354961"/>
                  <a:pt x="1191620" y="2331554"/>
                  <a:pt x="1266356" y="2284738"/>
                </a:cubicBezTo>
                <a:cubicBezTo>
                  <a:pt x="1341091" y="2237923"/>
                  <a:pt x="1378459" y="2179034"/>
                  <a:pt x="1378459" y="2108073"/>
                </a:cubicBezTo>
                <a:cubicBezTo>
                  <a:pt x="1378459" y="2065854"/>
                  <a:pt x="1370565" y="2028545"/>
                  <a:pt x="1354777" y="1996148"/>
                </a:cubicBezTo>
                <a:cubicBezTo>
                  <a:pt x="1338990" y="1963752"/>
                  <a:pt x="1312700" y="1933242"/>
                  <a:pt x="1275910" y="1904619"/>
                </a:cubicBezTo>
                <a:cubicBezTo>
                  <a:pt x="1227166" y="1929194"/>
                  <a:pt x="1182190" y="1949434"/>
                  <a:pt x="1140983" y="1965341"/>
                </a:cubicBezTo>
                <a:cubicBezTo>
                  <a:pt x="1099775" y="1981248"/>
                  <a:pt x="1049394" y="1989201"/>
                  <a:pt x="989839" y="1989201"/>
                </a:cubicBezTo>
                <a:cubicBezTo>
                  <a:pt x="879063" y="1989201"/>
                  <a:pt x="791171" y="1955625"/>
                  <a:pt x="726163" y="1888474"/>
                </a:cubicBezTo>
                <a:cubicBezTo>
                  <a:pt x="661155" y="1821323"/>
                  <a:pt x="628651" y="1723835"/>
                  <a:pt x="628651" y="1596009"/>
                </a:cubicBezTo>
                <a:cubicBezTo>
                  <a:pt x="628651" y="1470803"/>
                  <a:pt x="657851" y="1374731"/>
                  <a:pt x="716251" y="1307795"/>
                </a:cubicBezTo>
                <a:cubicBezTo>
                  <a:pt x="774651" y="1240858"/>
                  <a:pt x="858989" y="1207389"/>
                  <a:pt x="969265" y="1207389"/>
                </a:cubicBezTo>
                <a:cubicBezTo>
                  <a:pt x="1025081" y="1207389"/>
                  <a:pt x="1074593" y="1216176"/>
                  <a:pt x="1117801" y="1233750"/>
                </a:cubicBezTo>
                <a:cubicBezTo>
                  <a:pt x="1161009" y="1251323"/>
                  <a:pt x="1205842" y="1273778"/>
                  <a:pt x="1252300" y="1301115"/>
                </a:cubicBezTo>
                <a:cubicBezTo>
                  <a:pt x="1289329" y="1280208"/>
                  <a:pt x="1318850" y="1253663"/>
                  <a:pt x="1340865" y="1221480"/>
                </a:cubicBezTo>
                <a:cubicBezTo>
                  <a:pt x="1362879" y="1189298"/>
                  <a:pt x="1373887" y="1151073"/>
                  <a:pt x="1373887" y="1106805"/>
                </a:cubicBezTo>
                <a:cubicBezTo>
                  <a:pt x="1373887" y="1027914"/>
                  <a:pt x="1332691" y="963996"/>
                  <a:pt x="1250300" y="915049"/>
                </a:cubicBezTo>
                <a:cubicBezTo>
                  <a:pt x="1167909" y="866102"/>
                  <a:pt x="1054418" y="841629"/>
                  <a:pt x="909829" y="841629"/>
                </a:cubicBezTo>
                <a:close/>
                <a:moveTo>
                  <a:pt x="5690616" y="759333"/>
                </a:moveTo>
                <a:cubicBezTo>
                  <a:pt x="5655778" y="759333"/>
                  <a:pt x="5623852" y="761619"/>
                  <a:pt x="5594836" y="766191"/>
                </a:cubicBezTo>
                <a:cubicBezTo>
                  <a:pt x="5565821" y="770763"/>
                  <a:pt x="5532215" y="776681"/>
                  <a:pt x="5494020" y="783943"/>
                </a:cubicBezTo>
                <a:lnTo>
                  <a:pt x="5494020" y="2126361"/>
                </a:lnTo>
                <a:cubicBezTo>
                  <a:pt x="5494020" y="2168152"/>
                  <a:pt x="5499622" y="2202394"/>
                  <a:pt x="5510826" y="2229088"/>
                </a:cubicBezTo>
                <a:cubicBezTo>
                  <a:pt x="5522029" y="2255782"/>
                  <a:pt x="5538353" y="2277178"/>
                  <a:pt x="5559796" y="2293275"/>
                </a:cubicBezTo>
                <a:cubicBezTo>
                  <a:pt x="5581240" y="2309372"/>
                  <a:pt x="5606224" y="2319867"/>
                  <a:pt x="5634752" y="2324761"/>
                </a:cubicBezTo>
                <a:cubicBezTo>
                  <a:pt x="5663280" y="2329654"/>
                  <a:pt x="5695617" y="2332101"/>
                  <a:pt x="5731764" y="2332101"/>
                </a:cubicBezTo>
                <a:cubicBezTo>
                  <a:pt x="5767626" y="2332101"/>
                  <a:pt x="5799434" y="2329434"/>
                  <a:pt x="5827186" y="2324100"/>
                </a:cubicBezTo>
                <a:cubicBezTo>
                  <a:pt x="5854940" y="2318766"/>
                  <a:pt x="5888665" y="2313313"/>
                  <a:pt x="5928360" y="2307741"/>
                </a:cubicBezTo>
                <a:lnTo>
                  <a:pt x="5928360" y="962787"/>
                </a:lnTo>
                <a:cubicBezTo>
                  <a:pt x="5928360" y="922353"/>
                  <a:pt x="5922800" y="888885"/>
                  <a:pt x="5911680" y="862382"/>
                </a:cubicBezTo>
                <a:cubicBezTo>
                  <a:pt x="5900559" y="835878"/>
                  <a:pt x="5884295" y="814596"/>
                  <a:pt x="5862888" y="798534"/>
                </a:cubicBezTo>
                <a:cubicBezTo>
                  <a:pt x="5841480" y="782473"/>
                  <a:pt x="5816078" y="771924"/>
                  <a:pt x="5786682" y="766888"/>
                </a:cubicBezTo>
                <a:cubicBezTo>
                  <a:pt x="5757285" y="761851"/>
                  <a:pt x="5725263" y="759333"/>
                  <a:pt x="5690616" y="759333"/>
                </a:cubicBezTo>
                <a:close/>
                <a:moveTo>
                  <a:pt x="8942451" y="645033"/>
                </a:moveTo>
                <a:cubicBezTo>
                  <a:pt x="8871704" y="645033"/>
                  <a:pt x="8814774" y="667012"/>
                  <a:pt x="8771662" y="710970"/>
                </a:cubicBezTo>
                <a:cubicBezTo>
                  <a:pt x="8728549" y="754928"/>
                  <a:pt x="8706993" y="808387"/>
                  <a:pt x="8706993" y="871347"/>
                </a:cubicBezTo>
                <a:cubicBezTo>
                  <a:pt x="8706993" y="935593"/>
                  <a:pt x="8728603" y="989755"/>
                  <a:pt x="8771823" y="1033832"/>
                </a:cubicBezTo>
                <a:cubicBezTo>
                  <a:pt x="8815042" y="1077909"/>
                  <a:pt x="8871918" y="1099947"/>
                  <a:pt x="8942451" y="1099947"/>
                </a:cubicBezTo>
                <a:cubicBezTo>
                  <a:pt x="9012745" y="1099947"/>
                  <a:pt x="9069562" y="1077849"/>
                  <a:pt x="9112901" y="1033653"/>
                </a:cubicBezTo>
                <a:cubicBezTo>
                  <a:pt x="9156239" y="989457"/>
                  <a:pt x="9177908" y="935355"/>
                  <a:pt x="9177909" y="871347"/>
                </a:cubicBezTo>
                <a:cubicBezTo>
                  <a:pt x="9177908" y="808625"/>
                  <a:pt x="9156293" y="755225"/>
                  <a:pt x="9113062" y="711149"/>
                </a:cubicBezTo>
                <a:cubicBezTo>
                  <a:pt x="9069830" y="667072"/>
                  <a:pt x="9012959" y="645033"/>
                  <a:pt x="8942451" y="645033"/>
                </a:cubicBezTo>
                <a:close/>
                <a:moveTo>
                  <a:pt x="0" y="0"/>
                </a:moveTo>
                <a:lnTo>
                  <a:pt x="12192000" y="0"/>
                </a:lnTo>
                <a:lnTo>
                  <a:pt x="12192000" y="6858000"/>
                </a:lnTo>
                <a:lnTo>
                  <a:pt x="0" y="6858000"/>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0BE3071-D91D-2C5E-420B-EB8B1BD3BB75}"/>
              </a:ext>
            </a:extLst>
          </p:cNvPr>
          <p:cNvSpPr txBox="1"/>
          <p:nvPr/>
        </p:nvSpPr>
        <p:spPr>
          <a:xfrm>
            <a:off x="841248" y="3218688"/>
            <a:ext cx="9924288" cy="1200329"/>
          </a:xfrm>
          <a:prstGeom prst="rect">
            <a:avLst/>
          </a:prstGeom>
          <a:noFill/>
        </p:spPr>
        <p:txBody>
          <a:bodyPr wrap="square" rtlCol="0">
            <a:spAutoFit/>
          </a:bodyPr>
          <a:lstStyle/>
          <a:p>
            <a:r>
              <a:rPr lang="en-US" b="0" i="0" dirty="0">
                <a:solidFill>
                  <a:srgbClr val="1F2328"/>
                </a:solidFill>
                <a:effectLst/>
                <a:latin typeface="-apple-system"/>
              </a:rPr>
              <a:t>  - Recognizing that many good reviews were criticism or feedback from buyers is a valuable insight.       </a:t>
            </a:r>
          </a:p>
          <a:p>
            <a:r>
              <a:rPr lang="en-US" dirty="0">
                <a:solidFill>
                  <a:srgbClr val="1F2328"/>
                </a:solidFill>
                <a:latin typeface="-apple-system"/>
              </a:rPr>
              <a:t>  </a:t>
            </a:r>
            <a:r>
              <a:rPr lang="en-US" b="0" i="0" dirty="0">
                <a:solidFill>
                  <a:srgbClr val="1F2328"/>
                </a:solidFill>
                <a:effectLst/>
                <a:latin typeface="-apple-system"/>
              </a:rPr>
              <a:t>-This feedback can be shared with sellers to help them improve their products.</a:t>
            </a:r>
          </a:p>
          <a:p>
            <a:r>
              <a:rPr lang="en-US" b="0" i="0" dirty="0">
                <a:solidFill>
                  <a:srgbClr val="1F2328"/>
                </a:solidFill>
                <a:effectLst/>
                <a:latin typeface="-apple-system"/>
              </a:rPr>
              <a:t>  - Good(3 stars) reviews are the most valuable. </a:t>
            </a:r>
          </a:p>
          <a:p>
            <a:r>
              <a:rPr lang="en-US" b="0" i="0" dirty="0">
                <a:solidFill>
                  <a:srgbClr val="1F2328"/>
                </a:solidFill>
                <a:effectLst/>
                <a:latin typeface="-apple-system"/>
              </a:rPr>
              <a:t>  -Most of the reviews were on electronics such as phones, Samsung galaxy, GoPro, cards.</a:t>
            </a:r>
            <a:endParaRPr lang="en-US" dirty="0"/>
          </a:p>
        </p:txBody>
      </p:sp>
    </p:spTree>
    <p:extLst>
      <p:ext uri="{BB962C8B-B14F-4D97-AF65-F5344CB8AC3E}">
        <p14:creationId xmlns:p14="http://schemas.microsoft.com/office/powerpoint/2010/main" val="3101778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7D3788-A45D-3898-CECA-A32026DB289F}"/>
              </a:ext>
            </a:extLst>
          </p:cNvPr>
          <p:cNvSpPr txBox="1"/>
          <p:nvPr/>
        </p:nvSpPr>
        <p:spPr>
          <a:xfrm>
            <a:off x="2645664" y="4242816"/>
            <a:ext cx="4864608" cy="923330"/>
          </a:xfrm>
          <a:prstGeom prst="rect">
            <a:avLst/>
          </a:prstGeom>
          <a:noFill/>
        </p:spPr>
        <p:txBody>
          <a:bodyPr wrap="square" rtlCol="0">
            <a:spAutoFit/>
          </a:bodyPr>
          <a:lstStyle/>
          <a:p>
            <a:r>
              <a:rPr lang="en-US" b="0" i="0" dirty="0">
                <a:solidFill>
                  <a:srgbClr val="1F2328"/>
                </a:solidFill>
                <a:effectLst/>
                <a:latin typeface="-apple-system"/>
              </a:rPr>
              <a:t>Sentiment analysis using sentiment word dictionaries has low reliability when the number of positive and negative words is small. </a:t>
            </a:r>
            <a:endParaRPr lang="en-US" dirty="0"/>
          </a:p>
        </p:txBody>
      </p:sp>
      <p:pic>
        <p:nvPicPr>
          <p:cNvPr id="8" name="Picture 2" descr="image">
            <a:extLst>
              <a:ext uri="{FF2B5EF4-FFF2-40B4-BE49-F238E27FC236}">
                <a16:creationId xmlns:a16="http://schemas.microsoft.com/office/drawing/2014/main" id="{1F2B7FB1-C550-A60C-B70F-4222A5998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05282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a:extLst>
              <a:ext uri="{FF2B5EF4-FFF2-40B4-BE49-F238E27FC236}">
                <a16:creationId xmlns:a16="http://schemas.microsoft.com/office/drawing/2014/main" id="{83D2EA2D-C1A9-0B4F-BFBB-30AFE051132E}"/>
              </a:ext>
            </a:extLst>
          </p:cNvPr>
          <p:cNvSpPr/>
          <p:nvPr/>
        </p:nvSpPr>
        <p:spPr>
          <a:xfrm>
            <a:off x="0" y="0"/>
            <a:ext cx="12192000" cy="6858000"/>
          </a:xfrm>
          <a:custGeom>
            <a:avLst/>
            <a:gdLst/>
            <a:ahLst/>
            <a:cxnLst/>
            <a:rect l="l" t="t" r="r" b="b"/>
            <a:pathLst>
              <a:path w="12192000" h="6858000">
                <a:moveTo>
                  <a:pt x="335280" y="2683443"/>
                </a:moveTo>
                <a:lnTo>
                  <a:pt x="335280" y="2797743"/>
                </a:lnTo>
                <a:lnTo>
                  <a:pt x="3142774" y="2797743"/>
                </a:lnTo>
                <a:lnTo>
                  <a:pt x="5950268" y="2797743"/>
                </a:lnTo>
                <a:lnTo>
                  <a:pt x="8757761" y="2797743"/>
                </a:lnTo>
                <a:lnTo>
                  <a:pt x="11565255" y="2797743"/>
                </a:lnTo>
                <a:lnTo>
                  <a:pt x="11565255" y="2683443"/>
                </a:lnTo>
                <a:lnTo>
                  <a:pt x="8757761" y="2683443"/>
                </a:lnTo>
                <a:lnTo>
                  <a:pt x="5950268" y="2683443"/>
                </a:lnTo>
                <a:lnTo>
                  <a:pt x="3142774" y="2683443"/>
                </a:lnTo>
                <a:close/>
                <a:moveTo>
                  <a:pt x="6619113" y="2052507"/>
                </a:moveTo>
                <a:lnTo>
                  <a:pt x="6619113" y="2201812"/>
                </a:lnTo>
                <a:cubicBezTo>
                  <a:pt x="6613636" y="2205098"/>
                  <a:pt x="6596306" y="2209229"/>
                  <a:pt x="6567125" y="2214206"/>
                </a:cubicBezTo>
                <a:cubicBezTo>
                  <a:pt x="6537942" y="2219183"/>
                  <a:pt x="6511076" y="2221671"/>
                  <a:pt x="6486525" y="2221671"/>
                </a:cubicBezTo>
                <a:cubicBezTo>
                  <a:pt x="6435686" y="2221671"/>
                  <a:pt x="6400878" y="2214105"/>
                  <a:pt x="6382101" y="2198972"/>
                </a:cubicBezTo>
                <a:cubicBezTo>
                  <a:pt x="6363325" y="2183839"/>
                  <a:pt x="6353936" y="2163973"/>
                  <a:pt x="6353937" y="2139375"/>
                </a:cubicBezTo>
                <a:cubicBezTo>
                  <a:pt x="6353936" y="2117873"/>
                  <a:pt x="6364938" y="2101007"/>
                  <a:pt x="6386941" y="2088780"/>
                </a:cubicBezTo>
                <a:cubicBezTo>
                  <a:pt x="6408944" y="2076552"/>
                  <a:pt x="6440578" y="2068962"/>
                  <a:pt x="6481846" y="2066009"/>
                </a:cubicBezTo>
                <a:close/>
                <a:moveTo>
                  <a:pt x="9495662" y="1670745"/>
                </a:moveTo>
                <a:cubicBezTo>
                  <a:pt x="9551598" y="1670745"/>
                  <a:pt x="9595299" y="1692980"/>
                  <a:pt x="9626768" y="1737450"/>
                </a:cubicBezTo>
                <a:cubicBezTo>
                  <a:pt x="9658236" y="1781920"/>
                  <a:pt x="9673970" y="1847315"/>
                  <a:pt x="9673971" y="1933635"/>
                </a:cubicBezTo>
                <a:cubicBezTo>
                  <a:pt x="9673970" y="2021194"/>
                  <a:pt x="9658504" y="2087660"/>
                  <a:pt x="9627572" y="2133035"/>
                </a:cubicBezTo>
                <a:cubicBezTo>
                  <a:pt x="9596639" y="2178410"/>
                  <a:pt x="9553431" y="2201097"/>
                  <a:pt x="9497949" y="2201097"/>
                </a:cubicBezTo>
                <a:cubicBezTo>
                  <a:pt x="9441894" y="2201097"/>
                  <a:pt x="9397781" y="2178850"/>
                  <a:pt x="9365611" y="2134357"/>
                </a:cubicBezTo>
                <a:cubicBezTo>
                  <a:pt x="9333439" y="2089863"/>
                  <a:pt x="9317354" y="2022956"/>
                  <a:pt x="9317355" y="1933635"/>
                </a:cubicBezTo>
                <a:cubicBezTo>
                  <a:pt x="9317354" y="1846981"/>
                  <a:pt x="9333029" y="1781503"/>
                  <a:pt x="9364379" y="1737200"/>
                </a:cubicBezTo>
                <a:cubicBezTo>
                  <a:pt x="9395727" y="1692897"/>
                  <a:pt x="9439489" y="1670745"/>
                  <a:pt x="9495662" y="1670745"/>
                </a:cubicBezTo>
                <a:close/>
                <a:moveTo>
                  <a:pt x="8441817" y="1352991"/>
                </a:moveTo>
                <a:cubicBezTo>
                  <a:pt x="8406979" y="1352991"/>
                  <a:pt x="8375053" y="1355277"/>
                  <a:pt x="8346037" y="1359849"/>
                </a:cubicBezTo>
                <a:cubicBezTo>
                  <a:pt x="8317021" y="1364421"/>
                  <a:pt x="8283416" y="1370339"/>
                  <a:pt x="8245221" y="1377601"/>
                </a:cubicBezTo>
                <a:lnTo>
                  <a:pt x="8245221" y="2324541"/>
                </a:lnTo>
                <a:cubicBezTo>
                  <a:pt x="8245221" y="2366332"/>
                  <a:pt x="8250822" y="2400574"/>
                  <a:pt x="8262026" y="2427268"/>
                </a:cubicBezTo>
                <a:cubicBezTo>
                  <a:pt x="8273230" y="2453962"/>
                  <a:pt x="8289554" y="2475358"/>
                  <a:pt x="8310997" y="2491455"/>
                </a:cubicBezTo>
                <a:cubicBezTo>
                  <a:pt x="8332440" y="2507552"/>
                  <a:pt x="8357425" y="2518047"/>
                  <a:pt x="8385953" y="2522941"/>
                </a:cubicBezTo>
                <a:cubicBezTo>
                  <a:pt x="8414480" y="2527834"/>
                  <a:pt x="8446817" y="2530281"/>
                  <a:pt x="8482965" y="2530281"/>
                </a:cubicBezTo>
                <a:cubicBezTo>
                  <a:pt x="8518826" y="2530281"/>
                  <a:pt x="8550634" y="2527614"/>
                  <a:pt x="8578387" y="2522280"/>
                </a:cubicBezTo>
                <a:cubicBezTo>
                  <a:pt x="8606140" y="2516946"/>
                  <a:pt x="8639865" y="2511493"/>
                  <a:pt x="8679561" y="2505921"/>
                </a:cubicBezTo>
                <a:lnTo>
                  <a:pt x="8679561" y="1556445"/>
                </a:lnTo>
                <a:cubicBezTo>
                  <a:pt x="8679560" y="1516012"/>
                  <a:pt x="8674000" y="1482543"/>
                  <a:pt x="8662880" y="1456040"/>
                </a:cubicBezTo>
                <a:cubicBezTo>
                  <a:pt x="8651759" y="1429536"/>
                  <a:pt x="8635495" y="1408254"/>
                  <a:pt x="8614088" y="1392192"/>
                </a:cubicBezTo>
                <a:cubicBezTo>
                  <a:pt x="8592680" y="1376131"/>
                  <a:pt x="8567279" y="1365582"/>
                  <a:pt x="8537882" y="1360546"/>
                </a:cubicBezTo>
                <a:cubicBezTo>
                  <a:pt x="8508486" y="1355509"/>
                  <a:pt x="8476464" y="1352991"/>
                  <a:pt x="8441817" y="1352991"/>
                </a:cubicBezTo>
                <a:close/>
                <a:moveTo>
                  <a:pt x="4546092" y="1352991"/>
                </a:moveTo>
                <a:cubicBezTo>
                  <a:pt x="4511255" y="1352991"/>
                  <a:pt x="4479328" y="1355277"/>
                  <a:pt x="4450313" y="1359849"/>
                </a:cubicBezTo>
                <a:cubicBezTo>
                  <a:pt x="4421297" y="1364421"/>
                  <a:pt x="4387692" y="1370339"/>
                  <a:pt x="4349496" y="1377601"/>
                </a:cubicBezTo>
                <a:lnTo>
                  <a:pt x="4349496" y="2324541"/>
                </a:lnTo>
                <a:cubicBezTo>
                  <a:pt x="4349496" y="2366332"/>
                  <a:pt x="4355099" y="2400574"/>
                  <a:pt x="4366302" y="2427268"/>
                </a:cubicBezTo>
                <a:cubicBezTo>
                  <a:pt x="4377506" y="2453962"/>
                  <a:pt x="4393829" y="2475358"/>
                  <a:pt x="4415272" y="2491455"/>
                </a:cubicBezTo>
                <a:cubicBezTo>
                  <a:pt x="4436716" y="2507552"/>
                  <a:pt x="4461701" y="2518047"/>
                  <a:pt x="4490229" y="2522941"/>
                </a:cubicBezTo>
                <a:cubicBezTo>
                  <a:pt x="4518756" y="2527834"/>
                  <a:pt x="4551093" y="2530281"/>
                  <a:pt x="4587241" y="2530281"/>
                </a:cubicBezTo>
                <a:cubicBezTo>
                  <a:pt x="4623103" y="2530281"/>
                  <a:pt x="4654909" y="2527614"/>
                  <a:pt x="4682663" y="2522280"/>
                </a:cubicBezTo>
                <a:cubicBezTo>
                  <a:pt x="4710417" y="2516946"/>
                  <a:pt x="4744141" y="2511493"/>
                  <a:pt x="4783837" y="2505921"/>
                </a:cubicBezTo>
                <a:lnTo>
                  <a:pt x="4783837" y="1556445"/>
                </a:lnTo>
                <a:cubicBezTo>
                  <a:pt x="4783837" y="1516012"/>
                  <a:pt x="4778276" y="1482543"/>
                  <a:pt x="4767156" y="1456040"/>
                </a:cubicBezTo>
                <a:cubicBezTo>
                  <a:pt x="4756035" y="1429536"/>
                  <a:pt x="4739772" y="1408254"/>
                  <a:pt x="4718364" y="1392192"/>
                </a:cubicBezTo>
                <a:cubicBezTo>
                  <a:pt x="4696957" y="1376131"/>
                  <a:pt x="4671554" y="1365582"/>
                  <a:pt x="4642158" y="1360546"/>
                </a:cubicBezTo>
                <a:cubicBezTo>
                  <a:pt x="4612762" y="1355509"/>
                  <a:pt x="4580740" y="1352991"/>
                  <a:pt x="4546092" y="1352991"/>
                </a:cubicBezTo>
                <a:close/>
                <a:moveTo>
                  <a:pt x="1879093" y="1352991"/>
                </a:moveTo>
                <a:cubicBezTo>
                  <a:pt x="1844255" y="1352991"/>
                  <a:pt x="1812328" y="1355277"/>
                  <a:pt x="1783313" y="1359849"/>
                </a:cubicBezTo>
                <a:cubicBezTo>
                  <a:pt x="1754297" y="1364421"/>
                  <a:pt x="1720692" y="1370339"/>
                  <a:pt x="1682497" y="1377601"/>
                </a:cubicBezTo>
                <a:lnTo>
                  <a:pt x="1682497" y="2324541"/>
                </a:lnTo>
                <a:cubicBezTo>
                  <a:pt x="1682497" y="2366332"/>
                  <a:pt x="1688099" y="2400574"/>
                  <a:pt x="1699302" y="2427268"/>
                </a:cubicBezTo>
                <a:cubicBezTo>
                  <a:pt x="1710506" y="2453962"/>
                  <a:pt x="1726829" y="2475358"/>
                  <a:pt x="1748273" y="2491455"/>
                </a:cubicBezTo>
                <a:cubicBezTo>
                  <a:pt x="1769716" y="2507552"/>
                  <a:pt x="1794701" y="2518047"/>
                  <a:pt x="1823228" y="2522941"/>
                </a:cubicBezTo>
                <a:cubicBezTo>
                  <a:pt x="1851756" y="2527834"/>
                  <a:pt x="1884093" y="2530281"/>
                  <a:pt x="1920241" y="2530281"/>
                </a:cubicBezTo>
                <a:cubicBezTo>
                  <a:pt x="1956102" y="2530281"/>
                  <a:pt x="1987910" y="2527614"/>
                  <a:pt x="2015663" y="2522280"/>
                </a:cubicBezTo>
                <a:cubicBezTo>
                  <a:pt x="2043417" y="2516946"/>
                  <a:pt x="2077141" y="2511493"/>
                  <a:pt x="2116837" y="2505921"/>
                </a:cubicBezTo>
                <a:lnTo>
                  <a:pt x="2116837" y="1556445"/>
                </a:lnTo>
                <a:cubicBezTo>
                  <a:pt x="2116837" y="1516012"/>
                  <a:pt x="2111277" y="1482543"/>
                  <a:pt x="2100156" y="1456040"/>
                </a:cubicBezTo>
                <a:cubicBezTo>
                  <a:pt x="2089036" y="1429536"/>
                  <a:pt x="2072772" y="1408254"/>
                  <a:pt x="2051364" y="1392192"/>
                </a:cubicBezTo>
                <a:cubicBezTo>
                  <a:pt x="2029957" y="1376131"/>
                  <a:pt x="2004555" y="1365582"/>
                  <a:pt x="1975158" y="1360546"/>
                </a:cubicBezTo>
                <a:cubicBezTo>
                  <a:pt x="1945762" y="1355509"/>
                  <a:pt x="1913740" y="1352991"/>
                  <a:pt x="1879093" y="1352991"/>
                </a:cubicBezTo>
                <a:close/>
                <a:moveTo>
                  <a:pt x="10881359" y="1323273"/>
                </a:moveTo>
                <a:cubicBezTo>
                  <a:pt x="10783299" y="1323273"/>
                  <a:pt x="10693704" y="1335084"/>
                  <a:pt x="10612576" y="1358706"/>
                </a:cubicBezTo>
                <a:cubicBezTo>
                  <a:pt x="10531446" y="1382328"/>
                  <a:pt x="10464236" y="1412951"/>
                  <a:pt x="10410944" y="1450575"/>
                </a:cubicBezTo>
                <a:cubicBezTo>
                  <a:pt x="10377487" y="1474006"/>
                  <a:pt x="10351132" y="1499944"/>
                  <a:pt x="10331880" y="1528388"/>
                </a:cubicBezTo>
                <a:cubicBezTo>
                  <a:pt x="10312628" y="1556832"/>
                  <a:pt x="10303002" y="1593617"/>
                  <a:pt x="10303002" y="1638741"/>
                </a:cubicBezTo>
                <a:lnTo>
                  <a:pt x="10303002" y="2324541"/>
                </a:lnTo>
                <a:cubicBezTo>
                  <a:pt x="10303002" y="2366332"/>
                  <a:pt x="10308602" y="2400574"/>
                  <a:pt x="10319808" y="2427268"/>
                </a:cubicBezTo>
                <a:cubicBezTo>
                  <a:pt x="10331010" y="2453962"/>
                  <a:pt x="10347334" y="2475358"/>
                  <a:pt x="10368778" y="2491455"/>
                </a:cubicBezTo>
                <a:cubicBezTo>
                  <a:pt x="10390220" y="2507552"/>
                  <a:pt x="10415205" y="2518047"/>
                  <a:pt x="10443734" y="2522941"/>
                </a:cubicBezTo>
                <a:cubicBezTo>
                  <a:pt x="10472260" y="2527834"/>
                  <a:pt x="10504599" y="2530281"/>
                  <a:pt x="10540745" y="2530281"/>
                </a:cubicBezTo>
                <a:cubicBezTo>
                  <a:pt x="10577679" y="2530281"/>
                  <a:pt x="10612902" y="2527942"/>
                  <a:pt x="10646419" y="2523262"/>
                </a:cubicBezTo>
                <a:cubicBezTo>
                  <a:pt x="10679934" y="2518583"/>
                  <a:pt x="10710242" y="2512184"/>
                  <a:pt x="10737341" y="2504064"/>
                </a:cubicBezTo>
                <a:lnTo>
                  <a:pt x="10737341" y="1705642"/>
                </a:lnTo>
                <a:cubicBezTo>
                  <a:pt x="10750486" y="1696260"/>
                  <a:pt x="10770584" y="1688099"/>
                  <a:pt x="10797634" y="1681157"/>
                </a:cubicBezTo>
                <a:cubicBezTo>
                  <a:pt x="10824685" y="1674216"/>
                  <a:pt x="10852594" y="1670745"/>
                  <a:pt x="10881359" y="1670745"/>
                </a:cubicBezTo>
                <a:cubicBezTo>
                  <a:pt x="10921339" y="1670745"/>
                  <a:pt x="10952290" y="1679824"/>
                  <a:pt x="10974211" y="1697981"/>
                </a:cubicBezTo>
                <a:cubicBezTo>
                  <a:pt x="10996129" y="1716138"/>
                  <a:pt x="11007090" y="1745159"/>
                  <a:pt x="11007090" y="1785045"/>
                </a:cubicBezTo>
                <a:lnTo>
                  <a:pt x="11007090" y="2324541"/>
                </a:lnTo>
                <a:cubicBezTo>
                  <a:pt x="11007090" y="2366332"/>
                  <a:pt x="11012691" y="2400574"/>
                  <a:pt x="11023895" y="2427268"/>
                </a:cubicBezTo>
                <a:cubicBezTo>
                  <a:pt x="11035099" y="2453962"/>
                  <a:pt x="11051422" y="2475358"/>
                  <a:pt x="11072865" y="2491455"/>
                </a:cubicBezTo>
                <a:cubicBezTo>
                  <a:pt x="11094308" y="2507552"/>
                  <a:pt x="11119294" y="2518047"/>
                  <a:pt x="11147821" y="2522941"/>
                </a:cubicBezTo>
                <a:cubicBezTo>
                  <a:pt x="11176348" y="2527834"/>
                  <a:pt x="11208686" y="2530281"/>
                  <a:pt x="11244834" y="2530281"/>
                </a:cubicBezTo>
                <a:cubicBezTo>
                  <a:pt x="11281766" y="2530281"/>
                  <a:pt x="11316991" y="2527942"/>
                  <a:pt x="11350507" y="2523262"/>
                </a:cubicBezTo>
                <a:cubicBezTo>
                  <a:pt x="11384023" y="2518583"/>
                  <a:pt x="11414330" y="2512184"/>
                  <a:pt x="11441430" y="2504064"/>
                </a:cubicBezTo>
                <a:lnTo>
                  <a:pt x="11441430" y="1771329"/>
                </a:lnTo>
                <a:cubicBezTo>
                  <a:pt x="11441430" y="1631359"/>
                  <a:pt x="11392530" y="1521691"/>
                  <a:pt x="11294733" y="1442324"/>
                </a:cubicBezTo>
                <a:cubicBezTo>
                  <a:pt x="11196934" y="1362957"/>
                  <a:pt x="11059143" y="1323273"/>
                  <a:pt x="10881359" y="1323273"/>
                </a:cubicBezTo>
                <a:close/>
                <a:moveTo>
                  <a:pt x="9495662" y="1323273"/>
                </a:moveTo>
                <a:cubicBezTo>
                  <a:pt x="9403151" y="1323273"/>
                  <a:pt x="9318717" y="1337585"/>
                  <a:pt x="9242363" y="1366207"/>
                </a:cubicBezTo>
                <a:cubicBezTo>
                  <a:pt x="9166008" y="1394830"/>
                  <a:pt x="9100417" y="1435769"/>
                  <a:pt x="9045589" y="1489026"/>
                </a:cubicBezTo>
                <a:cubicBezTo>
                  <a:pt x="8990760" y="1542283"/>
                  <a:pt x="8948434" y="1606588"/>
                  <a:pt x="8918609" y="1681943"/>
                </a:cubicBezTo>
                <a:cubicBezTo>
                  <a:pt x="8888783" y="1757298"/>
                  <a:pt x="8873871" y="1841195"/>
                  <a:pt x="8873871" y="1933635"/>
                </a:cubicBezTo>
                <a:cubicBezTo>
                  <a:pt x="8873871" y="2028385"/>
                  <a:pt x="8888873" y="2113652"/>
                  <a:pt x="8918876" y="2189435"/>
                </a:cubicBezTo>
                <a:cubicBezTo>
                  <a:pt x="8948880" y="2265218"/>
                  <a:pt x="8991350" y="2329786"/>
                  <a:pt x="9046285" y="2383138"/>
                </a:cubicBezTo>
                <a:cubicBezTo>
                  <a:pt x="9101221" y="2436490"/>
                  <a:pt x="9166640" y="2477400"/>
                  <a:pt x="9242542" y="2505867"/>
                </a:cubicBezTo>
                <a:cubicBezTo>
                  <a:pt x="9318444" y="2534335"/>
                  <a:pt x="9402818" y="2548569"/>
                  <a:pt x="9495662" y="2548569"/>
                </a:cubicBezTo>
                <a:cubicBezTo>
                  <a:pt x="9588531" y="2548569"/>
                  <a:pt x="9672845" y="2535157"/>
                  <a:pt x="9748605" y="2508332"/>
                </a:cubicBezTo>
                <a:cubicBezTo>
                  <a:pt x="9824363" y="2481507"/>
                  <a:pt x="9889682" y="2441847"/>
                  <a:pt x="9944558" y="2389353"/>
                </a:cubicBezTo>
                <a:cubicBezTo>
                  <a:pt x="9999435" y="2336858"/>
                  <a:pt x="10041969" y="2272070"/>
                  <a:pt x="10072163" y="2194989"/>
                </a:cubicBezTo>
                <a:cubicBezTo>
                  <a:pt x="10102358" y="2117908"/>
                  <a:pt x="10117455" y="2030790"/>
                  <a:pt x="10117455" y="1933635"/>
                </a:cubicBezTo>
                <a:cubicBezTo>
                  <a:pt x="10117455" y="1843314"/>
                  <a:pt x="10102484" y="1760328"/>
                  <a:pt x="10072539" y="1684676"/>
                </a:cubicBezTo>
                <a:cubicBezTo>
                  <a:pt x="10042594" y="1609023"/>
                  <a:pt x="10000178" y="1544545"/>
                  <a:pt x="9945290" y="1491241"/>
                </a:cubicBezTo>
                <a:cubicBezTo>
                  <a:pt x="9890403" y="1437936"/>
                  <a:pt x="9824895" y="1396616"/>
                  <a:pt x="9748766" y="1367279"/>
                </a:cubicBezTo>
                <a:cubicBezTo>
                  <a:pt x="9672637" y="1337942"/>
                  <a:pt x="9588269" y="1323273"/>
                  <a:pt x="9495662" y="1323273"/>
                </a:cubicBezTo>
                <a:close/>
                <a:moveTo>
                  <a:pt x="6468237" y="1323273"/>
                </a:moveTo>
                <a:cubicBezTo>
                  <a:pt x="6414516" y="1323273"/>
                  <a:pt x="6356717" y="1327190"/>
                  <a:pt x="6294841" y="1335025"/>
                </a:cubicBezTo>
                <a:cubicBezTo>
                  <a:pt x="6232963" y="1342859"/>
                  <a:pt x="6179331" y="1355372"/>
                  <a:pt x="6133945" y="1372565"/>
                </a:cubicBezTo>
                <a:cubicBezTo>
                  <a:pt x="6088987" y="1391567"/>
                  <a:pt x="6055739" y="1414427"/>
                  <a:pt x="6034201" y="1441145"/>
                </a:cubicBezTo>
                <a:cubicBezTo>
                  <a:pt x="6012663" y="1467863"/>
                  <a:pt x="6001893" y="1503248"/>
                  <a:pt x="6001893" y="1547301"/>
                </a:cubicBezTo>
                <a:cubicBezTo>
                  <a:pt x="6001893" y="1581496"/>
                  <a:pt x="6009566" y="1614369"/>
                  <a:pt x="6024914" y="1645921"/>
                </a:cubicBezTo>
                <a:cubicBezTo>
                  <a:pt x="6040261" y="1677472"/>
                  <a:pt x="6062889" y="1702511"/>
                  <a:pt x="6092798" y="1721037"/>
                </a:cubicBezTo>
                <a:cubicBezTo>
                  <a:pt x="6143851" y="1702106"/>
                  <a:pt x="6196072" y="1686706"/>
                  <a:pt x="6249460" y="1674835"/>
                </a:cubicBezTo>
                <a:cubicBezTo>
                  <a:pt x="6302847" y="1662965"/>
                  <a:pt x="6357485" y="1657029"/>
                  <a:pt x="6413373" y="1657029"/>
                </a:cubicBezTo>
                <a:cubicBezTo>
                  <a:pt x="6482548" y="1657029"/>
                  <a:pt x="6533751" y="1665173"/>
                  <a:pt x="6566982" y="1681461"/>
                </a:cubicBezTo>
                <a:cubicBezTo>
                  <a:pt x="6591904" y="1693677"/>
                  <a:pt x="6607480" y="1711009"/>
                  <a:pt x="6613711" y="1733458"/>
                </a:cubicBezTo>
                <a:lnTo>
                  <a:pt x="6616563" y="1755570"/>
                </a:lnTo>
                <a:lnTo>
                  <a:pt x="6337721" y="1785367"/>
                </a:lnTo>
                <a:cubicBezTo>
                  <a:pt x="6201251" y="1799654"/>
                  <a:pt x="6099733" y="1836837"/>
                  <a:pt x="6033165" y="1896916"/>
                </a:cubicBezTo>
                <a:cubicBezTo>
                  <a:pt x="5966597" y="1956995"/>
                  <a:pt x="5933313" y="2042387"/>
                  <a:pt x="5933313" y="2153091"/>
                </a:cubicBezTo>
                <a:cubicBezTo>
                  <a:pt x="5933313" y="2219814"/>
                  <a:pt x="5946750" y="2278422"/>
                  <a:pt x="5973622" y="2328917"/>
                </a:cubicBezTo>
                <a:cubicBezTo>
                  <a:pt x="6000494" y="2379411"/>
                  <a:pt x="6038558" y="2420809"/>
                  <a:pt x="6087815" y="2453111"/>
                </a:cubicBezTo>
                <a:cubicBezTo>
                  <a:pt x="6137070" y="2485412"/>
                  <a:pt x="6195006" y="2509398"/>
                  <a:pt x="6261622" y="2525066"/>
                </a:cubicBezTo>
                <a:cubicBezTo>
                  <a:pt x="6328237" y="2540735"/>
                  <a:pt x="6403205" y="2548569"/>
                  <a:pt x="6486525" y="2548569"/>
                </a:cubicBezTo>
                <a:cubicBezTo>
                  <a:pt x="6670404" y="2548569"/>
                  <a:pt x="6813661" y="2517780"/>
                  <a:pt x="6916293" y="2456201"/>
                </a:cubicBezTo>
                <a:cubicBezTo>
                  <a:pt x="6949535" y="2436246"/>
                  <a:pt x="6978420" y="2412314"/>
                  <a:pt x="7002947" y="2384406"/>
                </a:cubicBezTo>
                <a:cubicBezTo>
                  <a:pt x="7027473" y="2356498"/>
                  <a:pt x="7039736" y="2319779"/>
                  <a:pt x="7039737" y="2274249"/>
                </a:cubicBezTo>
                <a:lnTo>
                  <a:pt x="7039737" y="1762185"/>
                </a:lnTo>
                <a:cubicBezTo>
                  <a:pt x="7039736" y="1687938"/>
                  <a:pt x="7026033" y="1623007"/>
                  <a:pt x="6998625" y="1567393"/>
                </a:cubicBezTo>
                <a:cubicBezTo>
                  <a:pt x="6971217" y="1511779"/>
                  <a:pt x="6932194" y="1465886"/>
                  <a:pt x="6881557" y="1429715"/>
                </a:cubicBezTo>
                <a:cubicBezTo>
                  <a:pt x="6830919" y="1393544"/>
                  <a:pt x="6770405" y="1366761"/>
                  <a:pt x="6700016" y="1349366"/>
                </a:cubicBezTo>
                <a:cubicBezTo>
                  <a:pt x="6629626" y="1331971"/>
                  <a:pt x="6552366" y="1323273"/>
                  <a:pt x="6468237" y="1323273"/>
                </a:cubicBezTo>
                <a:close/>
                <a:moveTo>
                  <a:pt x="2914651" y="1323273"/>
                </a:moveTo>
                <a:cubicBezTo>
                  <a:pt x="2828497" y="1323273"/>
                  <a:pt x="2745719" y="1335060"/>
                  <a:pt x="2666316" y="1358635"/>
                </a:cubicBezTo>
                <a:cubicBezTo>
                  <a:pt x="2586913" y="1382209"/>
                  <a:pt x="2520506" y="1412856"/>
                  <a:pt x="2467095" y="1450575"/>
                </a:cubicBezTo>
                <a:cubicBezTo>
                  <a:pt x="2434067" y="1473697"/>
                  <a:pt x="2407820" y="1498801"/>
                  <a:pt x="2388353" y="1525888"/>
                </a:cubicBezTo>
                <a:cubicBezTo>
                  <a:pt x="2368886" y="1552974"/>
                  <a:pt x="2359153" y="1589068"/>
                  <a:pt x="2359153" y="1634169"/>
                </a:cubicBezTo>
                <a:lnTo>
                  <a:pt x="2359153" y="2324541"/>
                </a:lnTo>
                <a:cubicBezTo>
                  <a:pt x="2359153" y="2366332"/>
                  <a:pt x="2364755" y="2400574"/>
                  <a:pt x="2375958" y="2427268"/>
                </a:cubicBezTo>
                <a:cubicBezTo>
                  <a:pt x="2387162" y="2453962"/>
                  <a:pt x="2403485" y="2475358"/>
                  <a:pt x="2424929" y="2491455"/>
                </a:cubicBezTo>
                <a:cubicBezTo>
                  <a:pt x="2446372" y="2507552"/>
                  <a:pt x="2471357" y="2518047"/>
                  <a:pt x="2499884" y="2522941"/>
                </a:cubicBezTo>
                <a:cubicBezTo>
                  <a:pt x="2528412" y="2527834"/>
                  <a:pt x="2560749" y="2530281"/>
                  <a:pt x="2596897" y="2530281"/>
                </a:cubicBezTo>
                <a:cubicBezTo>
                  <a:pt x="2633830" y="2530281"/>
                  <a:pt x="2669055" y="2527942"/>
                  <a:pt x="2702571" y="2523262"/>
                </a:cubicBezTo>
                <a:cubicBezTo>
                  <a:pt x="2736086" y="2518583"/>
                  <a:pt x="2766394" y="2512184"/>
                  <a:pt x="2793493" y="2504064"/>
                </a:cubicBezTo>
                <a:lnTo>
                  <a:pt x="2793493" y="1697927"/>
                </a:lnTo>
                <a:cubicBezTo>
                  <a:pt x="2799350" y="1694665"/>
                  <a:pt x="2811066" y="1689319"/>
                  <a:pt x="2828640" y="1681890"/>
                </a:cubicBezTo>
                <a:cubicBezTo>
                  <a:pt x="2846214" y="1674460"/>
                  <a:pt x="2867264" y="1670745"/>
                  <a:pt x="2891791" y="1670745"/>
                </a:cubicBezTo>
                <a:cubicBezTo>
                  <a:pt x="2926295" y="1670745"/>
                  <a:pt x="2955114" y="1679187"/>
                  <a:pt x="2978248" y="1696070"/>
                </a:cubicBezTo>
                <a:cubicBezTo>
                  <a:pt x="3001382" y="1712953"/>
                  <a:pt x="3012948" y="1740325"/>
                  <a:pt x="3012948" y="1778187"/>
                </a:cubicBezTo>
                <a:lnTo>
                  <a:pt x="3012948" y="2324541"/>
                </a:lnTo>
                <a:cubicBezTo>
                  <a:pt x="3012948" y="2366332"/>
                  <a:pt x="3018551" y="2400574"/>
                  <a:pt x="3029755" y="2427268"/>
                </a:cubicBezTo>
                <a:cubicBezTo>
                  <a:pt x="3040958" y="2453962"/>
                  <a:pt x="3057281" y="2475358"/>
                  <a:pt x="3078725" y="2491455"/>
                </a:cubicBezTo>
                <a:cubicBezTo>
                  <a:pt x="3100168" y="2507552"/>
                  <a:pt x="3125153" y="2518047"/>
                  <a:pt x="3153680" y="2522941"/>
                </a:cubicBezTo>
                <a:cubicBezTo>
                  <a:pt x="3182208" y="2527834"/>
                  <a:pt x="3214545" y="2530281"/>
                  <a:pt x="3250693" y="2530281"/>
                </a:cubicBezTo>
                <a:cubicBezTo>
                  <a:pt x="3286102" y="2530281"/>
                  <a:pt x="3320285" y="2527983"/>
                  <a:pt x="3353241" y="2523387"/>
                </a:cubicBezTo>
                <a:cubicBezTo>
                  <a:pt x="3386198" y="2518792"/>
                  <a:pt x="3417547" y="2512434"/>
                  <a:pt x="3447289" y="2504314"/>
                </a:cubicBezTo>
                <a:lnTo>
                  <a:pt x="3447289" y="1725609"/>
                </a:lnTo>
                <a:cubicBezTo>
                  <a:pt x="3447289" y="1721037"/>
                  <a:pt x="3447289" y="1715751"/>
                  <a:pt x="3447289" y="1709750"/>
                </a:cubicBezTo>
                <a:cubicBezTo>
                  <a:pt x="3447289" y="1703749"/>
                  <a:pt x="3446527" y="1701154"/>
                  <a:pt x="3445002" y="1701963"/>
                </a:cubicBezTo>
                <a:cubicBezTo>
                  <a:pt x="3450075" y="1699034"/>
                  <a:pt x="3463618" y="1693099"/>
                  <a:pt x="3485633" y="1684158"/>
                </a:cubicBezTo>
                <a:cubicBezTo>
                  <a:pt x="3507647" y="1675216"/>
                  <a:pt x="3527632" y="1670745"/>
                  <a:pt x="3545587" y="1670745"/>
                </a:cubicBezTo>
                <a:cubicBezTo>
                  <a:pt x="3584139" y="1670745"/>
                  <a:pt x="3613970" y="1679121"/>
                  <a:pt x="3635080" y="1695873"/>
                </a:cubicBezTo>
                <a:cubicBezTo>
                  <a:pt x="3656190" y="1712625"/>
                  <a:pt x="3666745" y="1740063"/>
                  <a:pt x="3666745" y="1778187"/>
                </a:cubicBezTo>
                <a:lnTo>
                  <a:pt x="3666745" y="2324541"/>
                </a:lnTo>
                <a:cubicBezTo>
                  <a:pt x="3666745" y="2366332"/>
                  <a:pt x="3672347" y="2400574"/>
                  <a:pt x="3683550" y="2427268"/>
                </a:cubicBezTo>
                <a:cubicBezTo>
                  <a:pt x="3694754" y="2453962"/>
                  <a:pt x="3711077" y="2475358"/>
                  <a:pt x="3732521" y="2491455"/>
                </a:cubicBezTo>
                <a:cubicBezTo>
                  <a:pt x="3753964" y="2507552"/>
                  <a:pt x="3778949" y="2518047"/>
                  <a:pt x="3807476" y="2522941"/>
                </a:cubicBezTo>
                <a:cubicBezTo>
                  <a:pt x="3836004" y="2527834"/>
                  <a:pt x="3868341" y="2530281"/>
                  <a:pt x="3904488" y="2530281"/>
                </a:cubicBezTo>
                <a:cubicBezTo>
                  <a:pt x="3941422" y="2530281"/>
                  <a:pt x="3976646" y="2527942"/>
                  <a:pt x="4010163" y="2523262"/>
                </a:cubicBezTo>
                <a:cubicBezTo>
                  <a:pt x="4043678" y="2518583"/>
                  <a:pt x="4073986" y="2512184"/>
                  <a:pt x="4101085" y="2504064"/>
                </a:cubicBezTo>
                <a:lnTo>
                  <a:pt x="4101085" y="1766757"/>
                </a:lnTo>
                <a:cubicBezTo>
                  <a:pt x="4101084" y="1686747"/>
                  <a:pt x="4087387" y="1618137"/>
                  <a:pt x="4059990" y="1560928"/>
                </a:cubicBezTo>
                <a:cubicBezTo>
                  <a:pt x="4032594" y="1503718"/>
                  <a:pt x="3996006" y="1457844"/>
                  <a:pt x="3950226" y="1423303"/>
                </a:cubicBezTo>
                <a:cubicBezTo>
                  <a:pt x="3904447" y="1388763"/>
                  <a:pt x="3852214" y="1363457"/>
                  <a:pt x="3793529" y="1347383"/>
                </a:cubicBezTo>
                <a:cubicBezTo>
                  <a:pt x="3734842" y="1331310"/>
                  <a:pt x="3675817" y="1323273"/>
                  <a:pt x="3616453" y="1323273"/>
                </a:cubicBezTo>
                <a:cubicBezTo>
                  <a:pt x="3533132" y="1323273"/>
                  <a:pt x="3461594" y="1333632"/>
                  <a:pt x="3401837" y="1354348"/>
                </a:cubicBezTo>
                <a:cubicBezTo>
                  <a:pt x="3342079" y="1375065"/>
                  <a:pt x="3293567" y="1398997"/>
                  <a:pt x="3256300" y="1426143"/>
                </a:cubicBezTo>
                <a:cubicBezTo>
                  <a:pt x="3219033" y="1394306"/>
                  <a:pt x="3168855" y="1369202"/>
                  <a:pt x="3105764" y="1350830"/>
                </a:cubicBezTo>
                <a:cubicBezTo>
                  <a:pt x="3042673" y="1332459"/>
                  <a:pt x="2978968" y="1323273"/>
                  <a:pt x="2914651" y="1323273"/>
                </a:cubicBezTo>
                <a:close/>
                <a:moveTo>
                  <a:pt x="7472934" y="1112961"/>
                </a:moveTo>
                <a:cubicBezTo>
                  <a:pt x="7436477" y="1112961"/>
                  <a:pt x="7402443" y="1115664"/>
                  <a:pt x="7370832" y="1121069"/>
                </a:cubicBezTo>
                <a:cubicBezTo>
                  <a:pt x="7339221" y="1126475"/>
                  <a:pt x="7308485" y="1133237"/>
                  <a:pt x="7278624" y="1141357"/>
                </a:cubicBezTo>
                <a:lnTo>
                  <a:pt x="7278624" y="2134803"/>
                </a:lnTo>
                <a:cubicBezTo>
                  <a:pt x="7278624" y="2279226"/>
                  <a:pt x="7317188" y="2383912"/>
                  <a:pt x="7394317" y="2448860"/>
                </a:cubicBezTo>
                <a:cubicBezTo>
                  <a:pt x="7471446" y="2513809"/>
                  <a:pt x="7579948" y="2546283"/>
                  <a:pt x="7719822" y="2546283"/>
                </a:cubicBezTo>
                <a:cubicBezTo>
                  <a:pt x="7835074" y="2546283"/>
                  <a:pt x="7916846" y="2525947"/>
                  <a:pt x="7965139" y="2485276"/>
                </a:cubicBezTo>
                <a:cubicBezTo>
                  <a:pt x="8013430" y="2444604"/>
                  <a:pt x="8037576" y="2391788"/>
                  <a:pt x="8037576" y="2326827"/>
                </a:cubicBezTo>
                <a:cubicBezTo>
                  <a:pt x="8037576" y="2295538"/>
                  <a:pt x="8032070" y="2268457"/>
                  <a:pt x="8021056" y="2245585"/>
                </a:cubicBezTo>
                <a:cubicBezTo>
                  <a:pt x="8010043" y="2222713"/>
                  <a:pt x="7993832" y="2198740"/>
                  <a:pt x="7972425" y="2173665"/>
                </a:cubicBezTo>
                <a:cubicBezTo>
                  <a:pt x="7945135" y="2181690"/>
                  <a:pt x="7919966" y="2187506"/>
                  <a:pt x="7896916" y="2191114"/>
                </a:cubicBezTo>
                <a:cubicBezTo>
                  <a:pt x="7873865" y="2194721"/>
                  <a:pt x="7851410" y="2196525"/>
                  <a:pt x="7829550" y="2196525"/>
                </a:cubicBezTo>
                <a:cubicBezTo>
                  <a:pt x="7788616" y="2196525"/>
                  <a:pt x="7758190" y="2189882"/>
                  <a:pt x="7738271" y="2176594"/>
                </a:cubicBezTo>
                <a:cubicBezTo>
                  <a:pt x="7718351" y="2163307"/>
                  <a:pt x="7708392" y="2140232"/>
                  <a:pt x="7708392" y="2107371"/>
                </a:cubicBezTo>
                <a:lnTo>
                  <a:pt x="7708392" y="1785045"/>
                </a:lnTo>
                <a:lnTo>
                  <a:pt x="7893558" y="1785045"/>
                </a:lnTo>
                <a:cubicBezTo>
                  <a:pt x="7939611" y="1785045"/>
                  <a:pt x="7976651" y="1771032"/>
                  <a:pt x="8004679" y="1743004"/>
                </a:cubicBezTo>
                <a:cubicBezTo>
                  <a:pt x="8032706" y="1714977"/>
                  <a:pt x="8046720" y="1671079"/>
                  <a:pt x="8046720" y="1611309"/>
                </a:cubicBezTo>
                <a:cubicBezTo>
                  <a:pt x="8046720" y="1579400"/>
                  <a:pt x="8042207" y="1549909"/>
                  <a:pt x="8033183" y="1522834"/>
                </a:cubicBezTo>
                <a:cubicBezTo>
                  <a:pt x="8024158" y="1495759"/>
                  <a:pt x="8012775" y="1469625"/>
                  <a:pt x="7999035" y="1444431"/>
                </a:cubicBezTo>
                <a:lnTo>
                  <a:pt x="7708392" y="1444431"/>
                </a:lnTo>
                <a:lnTo>
                  <a:pt x="7708392" y="1318701"/>
                </a:lnTo>
                <a:cubicBezTo>
                  <a:pt x="7708392" y="1235453"/>
                  <a:pt x="7687092" y="1180350"/>
                  <a:pt x="7644491" y="1153395"/>
                </a:cubicBezTo>
                <a:cubicBezTo>
                  <a:pt x="7601891" y="1126439"/>
                  <a:pt x="7544705" y="1112961"/>
                  <a:pt x="7472934" y="1112961"/>
                </a:cubicBezTo>
                <a:close/>
                <a:moveTo>
                  <a:pt x="5225035" y="1112961"/>
                </a:moveTo>
                <a:cubicBezTo>
                  <a:pt x="5188577" y="1112961"/>
                  <a:pt x="5154543" y="1115664"/>
                  <a:pt x="5122933" y="1121069"/>
                </a:cubicBezTo>
                <a:cubicBezTo>
                  <a:pt x="5091322" y="1126475"/>
                  <a:pt x="5060585" y="1133237"/>
                  <a:pt x="5030725" y="1141357"/>
                </a:cubicBezTo>
                <a:lnTo>
                  <a:pt x="5030725" y="2134803"/>
                </a:lnTo>
                <a:cubicBezTo>
                  <a:pt x="5030725" y="2279226"/>
                  <a:pt x="5069288" y="2383912"/>
                  <a:pt x="5146418" y="2448860"/>
                </a:cubicBezTo>
                <a:cubicBezTo>
                  <a:pt x="5223546" y="2513809"/>
                  <a:pt x="5332048" y="2546283"/>
                  <a:pt x="5471922" y="2546283"/>
                </a:cubicBezTo>
                <a:cubicBezTo>
                  <a:pt x="5587175" y="2546283"/>
                  <a:pt x="5668947" y="2525947"/>
                  <a:pt x="5717239" y="2485276"/>
                </a:cubicBezTo>
                <a:cubicBezTo>
                  <a:pt x="5765531" y="2444604"/>
                  <a:pt x="5789676" y="2391788"/>
                  <a:pt x="5789676" y="2326827"/>
                </a:cubicBezTo>
                <a:cubicBezTo>
                  <a:pt x="5789676" y="2295538"/>
                  <a:pt x="5784170" y="2268457"/>
                  <a:pt x="5773156" y="2245585"/>
                </a:cubicBezTo>
                <a:cubicBezTo>
                  <a:pt x="5762142" y="2222713"/>
                  <a:pt x="5745932" y="2198740"/>
                  <a:pt x="5724525" y="2173665"/>
                </a:cubicBezTo>
                <a:cubicBezTo>
                  <a:pt x="5697236" y="2181690"/>
                  <a:pt x="5672066" y="2187506"/>
                  <a:pt x="5649016" y="2191114"/>
                </a:cubicBezTo>
                <a:cubicBezTo>
                  <a:pt x="5625965" y="2194721"/>
                  <a:pt x="5603511" y="2196525"/>
                  <a:pt x="5581650" y="2196525"/>
                </a:cubicBezTo>
                <a:cubicBezTo>
                  <a:pt x="5540716" y="2196525"/>
                  <a:pt x="5510290" y="2189882"/>
                  <a:pt x="5490372" y="2176594"/>
                </a:cubicBezTo>
                <a:cubicBezTo>
                  <a:pt x="5470451" y="2163307"/>
                  <a:pt x="5460492" y="2140232"/>
                  <a:pt x="5460492" y="2107371"/>
                </a:cubicBezTo>
                <a:lnTo>
                  <a:pt x="5460492" y="1785045"/>
                </a:lnTo>
                <a:lnTo>
                  <a:pt x="5645658" y="1785045"/>
                </a:lnTo>
                <a:cubicBezTo>
                  <a:pt x="5691712" y="1785045"/>
                  <a:pt x="5728752" y="1771032"/>
                  <a:pt x="5756779" y="1743004"/>
                </a:cubicBezTo>
                <a:cubicBezTo>
                  <a:pt x="5784806" y="1714977"/>
                  <a:pt x="5798820" y="1671079"/>
                  <a:pt x="5798820" y="1611309"/>
                </a:cubicBezTo>
                <a:cubicBezTo>
                  <a:pt x="5798820" y="1579400"/>
                  <a:pt x="5794307" y="1549909"/>
                  <a:pt x="5785283" y="1522834"/>
                </a:cubicBezTo>
                <a:cubicBezTo>
                  <a:pt x="5776258" y="1495759"/>
                  <a:pt x="5764875" y="1469625"/>
                  <a:pt x="5751135" y="1444431"/>
                </a:cubicBezTo>
                <a:lnTo>
                  <a:pt x="5460492" y="1444431"/>
                </a:lnTo>
                <a:lnTo>
                  <a:pt x="5460492" y="1318701"/>
                </a:lnTo>
                <a:cubicBezTo>
                  <a:pt x="5460492" y="1235453"/>
                  <a:pt x="5439192" y="1180350"/>
                  <a:pt x="5396591" y="1153395"/>
                </a:cubicBezTo>
                <a:cubicBezTo>
                  <a:pt x="5353991" y="1126439"/>
                  <a:pt x="5296805" y="1112961"/>
                  <a:pt x="5225035" y="1112961"/>
                </a:cubicBezTo>
                <a:close/>
                <a:moveTo>
                  <a:pt x="691897" y="1060383"/>
                </a:moveTo>
                <a:cubicBezTo>
                  <a:pt x="657392" y="1060383"/>
                  <a:pt x="622322" y="1062669"/>
                  <a:pt x="586687" y="1067241"/>
                </a:cubicBezTo>
                <a:cubicBezTo>
                  <a:pt x="551052" y="1071813"/>
                  <a:pt x="516779" y="1077731"/>
                  <a:pt x="483871" y="1084993"/>
                </a:cubicBezTo>
                <a:lnTo>
                  <a:pt x="483871" y="2283393"/>
                </a:lnTo>
                <a:cubicBezTo>
                  <a:pt x="483871" y="2355593"/>
                  <a:pt x="505064" y="2412886"/>
                  <a:pt x="547450" y="2455272"/>
                </a:cubicBezTo>
                <a:cubicBezTo>
                  <a:pt x="589836" y="2497658"/>
                  <a:pt x="647129" y="2518851"/>
                  <a:pt x="719329" y="2518851"/>
                </a:cubicBezTo>
                <a:lnTo>
                  <a:pt x="1331977" y="2518851"/>
                </a:lnTo>
                <a:cubicBezTo>
                  <a:pt x="1380721" y="2518851"/>
                  <a:pt x="1420339" y="2504052"/>
                  <a:pt x="1450831" y="2474453"/>
                </a:cubicBezTo>
                <a:cubicBezTo>
                  <a:pt x="1481323" y="2444854"/>
                  <a:pt x="1496569" y="2396407"/>
                  <a:pt x="1496569" y="2329113"/>
                </a:cubicBezTo>
                <a:cubicBezTo>
                  <a:pt x="1496569" y="2297538"/>
                  <a:pt x="1491657" y="2266605"/>
                  <a:pt x="1481835" y="2236316"/>
                </a:cubicBezTo>
                <a:cubicBezTo>
                  <a:pt x="1472012" y="2206026"/>
                  <a:pt x="1459088" y="2178285"/>
                  <a:pt x="1443062" y="2153091"/>
                </a:cubicBezTo>
                <a:lnTo>
                  <a:pt x="929641" y="2153091"/>
                </a:lnTo>
                <a:lnTo>
                  <a:pt x="929641" y="1270695"/>
                </a:lnTo>
                <a:cubicBezTo>
                  <a:pt x="929641" y="1229547"/>
                  <a:pt x="924449" y="1195132"/>
                  <a:pt x="914067" y="1167450"/>
                </a:cubicBezTo>
                <a:cubicBezTo>
                  <a:pt x="903685" y="1139768"/>
                  <a:pt x="887915" y="1117985"/>
                  <a:pt x="866758" y="1102103"/>
                </a:cubicBezTo>
                <a:cubicBezTo>
                  <a:pt x="845600" y="1086220"/>
                  <a:pt x="820109" y="1075296"/>
                  <a:pt x="790284" y="1069331"/>
                </a:cubicBezTo>
                <a:cubicBezTo>
                  <a:pt x="760459" y="1063366"/>
                  <a:pt x="727663" y="1060383"/>
                  <a:pt x="691897" y="1060383"/>
                </a:cubicBezTo>
                <a:close/>
                <a:moveTo>
                  <a:pt x="8462390" y="843213"/>
                </a:moveTo>
                <a:cubicBezTo>
                  <a:pt x="8391643" y="843213"/>
                  <a:pt x="8334714" y="865192"/>
                  <a:pt x="8291602" y="909150"/>
                </a:cubicBezTo>
                <a:cubicBezTo>
                  <a:pt x="8248489" y="953108"/>
                  <a:pt x="8226933" y="1006567"/>
                  <a:pt x="8226933" y="1069527"/>
                </a:cubicBezTo>
                <a:cubicBezTo>
                  <a:pt x="8226933" y="1133773"/>
                  <a:pt x="8248542" y="1187935"/>
                  <a:pt x="8291762" y="1232012"/>
                </a:cubicBezTo>
                <a:cubicBezTo>
                  <a:pt x="8334982" y="1276089"/>
                  <a:pt x="8391857" y="1298127"/>
                  <a:pt x="8462390" y="1298127"/>
                </a:cubicBezTo>
                <a:cubicBezTo>
                  <a:pt x="8532685" y="1298127"/>
                  <a:pt x="8589502" y="1276029"/>
                  <a:pt x="8632841" y="1231833"/>
                </a:cubicBezTo>
                <a:cubicBezTo>
                  <a:pt x="8676179" y="1187637"/>
                  <a:pt x="8697849" y="1133535"/>
                  <a:pt x="8697849" y="1069527"/>
                </a:cubicBezTo>
                <a:cubicBezTo>
                  <a:pt x="8697849" y="1006805"/>
                  <a:pt x="8676233" y="953405"/>
                  <a:pt x="8633001" y="909328"/>
                </a:cubicBezTo>
                <a:cubicBezTo>
                  <a:pt x="8589770" y="865252"/>
                  <a:pt x="8532900" y="843213"/>
                  <a:pt x="8462390" y="843213"/>
                </a:cubicBezTo>
                <a:close/>
                <a:moveTo>
                  <a:pt x="4566667" y="843213"/>
                </a:moveTo>
                <a:cubicBezTo>
                  <a:pt x="4495920" y="843213"/>
                  <a:pt x="4438990" y="865192"/>
                  <a:pt x="4395877" y="909150"/>
                </a:cubicBezTo>
                <a:cubicBezTo>
                  <a:pt x="4352765" y="953108"/>
                  <a:pt x="4331208" y="1006567"/>
                  <a:pt x="4331208" y="1069527"/>
                </a:cubicBezTo>
                <a:cubicBezTo>
                  <a:pt x="4331208" y="1133773"/>
                  <a:pt x="4352818" y="1187935"/>
                  <a:pt x="4396038" y="1232012"/>
                </a:cubicBezTo>
                <a:cubicBezTo>
                  <a:pt x="4439258" y="1276089"/>
                  <a:pt x="4496134" y="1298127"/>
                  <a:pt x="4566667" y="1298127"/>
                </a:cubicBezTo>
                <a:cubicBezTo>
                  <a:pt x="4636961" y="1298127"/>
                  <a:pt x="4693778" y="1276029"/>
                  <a:pt x="4737116" y="1231833"/>
                </a:cubicBezTo>
                <a:cubicBezTo>
                  <a:pt x="4780455" y="1187637"/>
                  <a:pt x="4802125" y="1133535"/>
                  <a:pt x="4802125" y="1069527"/>
                </a:cubicBezTo>
                <a:cubicBezTo>
                  <a:pt x="4802125" y="1006805"/>
                  <a:pt x="4780508" y="953405"/>
                  <a:pt x="4737277" y="909328"/>
                </a:cubicBezTo>
                <a:cubicBezTo>
                  <a:pt x="4694045" y="865252"/>
                  <a:pt x="4637175" y="843213"/>
                  <a:pt x="4566667" y="843213"/>
                </a:cubicBezTo>
                <a:close/>
                <a:moveTo>
                  <a:pt x="1899667" y="843213"/>
                </a:moveTo>
                <a:cubicBezTo>
                  <a:pt x="1828920" y="843213"/>
                  <a:pt x="1771990" y="865192"/>
                  <a:pt x="1728877" y="909150"/>
                </a:cubicBezTo>
                <a:cubicBezTo>
                  <a:pt x="1685765" y="953108"/>
                  <a:pt x="1664209" y="1006567"/>
                  <a:pt x="1664209" y="1069527"/>
                </a:cubicBezTo>
                <a:cubicBezTo>
                  <a:pt x="1664209" y="1133773"/>
                  <a:pt x="1685818" y="1187935"/>
                  <a:pt x="1729038" y="1232012"/>
                </a:cubicBezTo>
                <a:cubicBezTo>
                  <a:pt x="1772258" y="1276089"/>
                  <a:pt x="1829134" y="1298127"/>
                  <a:pt x="1899667" y="1298127"/>
                </a:cubicBezTo>
                <a:cubicBezTo>
                  <a:pt x="1969961" y="1298127"/>
                  <a:pt x="2026778" y="1276029"/>
                  <a:pt x="2070117" y="1231833"/>
                </a:cubicBezTo>
                <a:cubicBezTo>
                  <a:pt x="2113455" y="1187637"/>
                  <a:pt x="2135125" y="1133535"/>
                  <a:pt x="2135125" y="1069527"/>
                </a:cubicBezTo>
                <a:cubicBezTo>
                  <a:pt x="2135125" y="1006805"/>
                  <a:pt x="2113509" y="953405"/>
                  <a:pt x="2070277" y="909328"/>
                </a:cubicBezTo>
                <a:cubicBezTo>
                  <a:pt x="2027045" y="865252"/>
                  <a:pt x="1970175" y="843213"/>
                  <a:pt x="1899667" y="843213"/>
                </a:cubicBezTo>
                <a:close/>
                <a:moveTo>
                  <a:pt x="0" y="0"/>
                </a:moveTo>
                <a:lnTo>
                  <a:pt x="12192000" y="0"/>
                </a:lnTo>
                <a:lnTo>
                  <a:pt x="12192000" y="6858000"/>
                </a:lnTo>
                <a:lnTo>
                  <a:pt x="0" y="6858000"/>
                </a:lnTo>
                <a:close/>
              </a:path>
            </a:pathLst>
          </a:custGeom>
          <a:solidFill>
            <a:schemeClr val="bg2">
              <a:lumMod val="90000"/>
            </a:schemeClr>
          </a:solidFill>
          <a:effectLst>
            <a:outerShdw blurRad="50800" dist="50800" dir="5400000" algn="ctr" rotWithShape="0">
              <a:schemeClr val="tx2">
                <a:lumMod val="40000"/>
                <a:lumOff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C90F75D-D6B5-89C3-82DB-EB54729EA201}"/>
              </a:ext>
            </a:extLst>
          </p:cNvPr>
          <p:cNvSpPr txBox="1"/>
          <p:nvPr/>
        </p:nvSpPr>
        <p:spPr>
          <a:xfrm>
            <a:off x="2840736" y="3356142"/>
            <a:ext cx="6839712" cy="1200329"/>
          </a:xfrm>
          <a:prstGeom prst="rect">
            <a:avLst/>
          </a:prstGeom>
          <a:noFill/>
        </p:spPr>
        <p:txBody>
          <a:bodyPr wrap="square" rtlCol="0">
            <a:spAutoFit/>
          </a:bodyPr>
          <a:lstStyle/>
          <a:p>
            <a:r>
              <a:rPr lang="en-US" sz="2400" b="1" i="1" dirty="0">
                <a:solidFill>
                  <a:srgbClr val="1F2328"/>
                </a:solidFill>
                <a:effectLst/>
              </a:rPr>
              <a:t>Sentiment analysis using sentiment word dictionaries has low reliability when the number of positive and negative words is small. </a:t>
            </a:r>
            <a:endParaRPr lang="en-US" sz="2400" b="1" i="1" dirty="0"/>
          </a:p>
        </p:txBody>
      </p:sp>
    </p:spTree>
    <p:extLst>
      <p:ext uri="{BB962C8B-B14F-4D97-AF65-F5344CB8AC3E}">
        <p14:creationId xmlns:p14="http://schemas.microsoft.com/office/powerpoint/2010/main" val="357097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a:extLst>
              <a:ext uri="{FF2B5EF4-FFF2-40B4-BE49-F238E27FC236}">
                <a16:creationId xmlns:a16="http://schemas.microsoft.com/office/drawing/2014/main" id="{CFDA129A-774B-2244-9DDA-5EC45260D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19918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7D816730-D5CB-FC6C-9354-5F274EBA2A9E}"/>
              </a:ext>
            </a:extLst>
          </p:cNvPr>
          <p:cNvSpPr/>
          <p:nvPr/>
        </p:nvSpPr>
        <p:spPr>
          <a:xfrm>
            <a:off x="0" y="0"/>
            <a:ext cx="12192000" cy="6858000"/>
          </a:xfrm>
          <a:custGeom>
            <a:avLst/>
            <a:gdLst/>
            <a:ahLst/>
            <a:cxnLst/>
            <a:rect l="l" t="t" r="r" b="b"/>
            <a:pathLst>
              <a:path w="12192000" h="6858000">
                <a:moveTo>
                  <a:pt x="91440" y="2118360"/>
                </a:moveTo>
                <a:lnTo>
                  <a:pt x="91440" y="2185035"/>
                </a:lnTo>
                <a:lnTo>
                  <a:pt x="3034666" y="2185035"/>
                </a:lnTo>
                <a:lnTo>
                  <a:pt x="5977890" y="2185035"/>
                </a:lnTo>
                <a:lnTo>
                  <a:pt x="8921115" y="2185035"/>
                </a:lnTo>
                <a:lnTo>
                  <a:pt x="11864340" y="2185035"/>
                </a:lnTo>
                <a:lnTo>
                  <a:pt x="11864340" y="2118360"/>
                </a:lnTo>
                <a:lnTo>
                  <a:pt x="8921115" y="2118360"/>
                </a:lnTo>
                <a:lnTo>
                  <a:pt x="5977890" y="2118360"/>
                </a:lnTo>
                <a:lnTo>
                  <a:pt x="3034666" y="2118360"/>
                </a:lnTo>
                <a:close/>
                <a:moveTo>
                  <a:pt x="8291703" y="1745552"/>
                </a:moveTo>
                <a:lnTo>
                  <a:pt x="8291703" y="1832646"/>
                </a:lnTo>
                <a:cubicBezTo>
                  <a:pt x="8288508" y="1834563"/>
                  <a:pt x="8278400" y="1836973"/>
                  <a:pt x="8261377" y="1839876"/>
                </a:cubicBezTo>
                <a:cubicBezTo>
                  <a:pt x="8244353" y="1842779"/>
                  <a:pt x="8228681" y="1844231"/>
                  <a:pt x="8214360" y="1844231"/>
                </a:cubicBezTo>
                <a:cubicBezTo>
                  <a:pt x="8184704" y="1844231"/>
                  <a:pt x="8164399" y="1839817"/>
                  <a:pt x="8153446" y="1830989"/>
                </a:cubicBezTo>
                <a:cubicBezTo>
                  <a:pt x="8142493" y="1822162"/>
                  <a:pt x="8137017" y="1810574"/>
                  <a:pt x="8137017" y="1796225"/>
                </a:cubicBezTo>
                <a:cubicBezTo>
                  <a:pt x="8137017" y="1783681"/>
                  <a:pt x="8143435" y="1773843"/>
                  <a:pt x="8156270" y="1766711"/>
                </a:cubicBezTo>
                <a:cubicBezTo>
                  <a:pt x="8169105" y="1759578"/>
                  <a:pt x="8187558" y="1755150"/>
                  <a:pt x="8211631" y="1753428"/>
                </a:cubicBezTo>
                <a:close/>
                <a:moveTo>
                  <a:pt x="9972866" y="1522857"/>
                </a:moveTo>
                <a:cubicBezTo>
                  <a:pt x="10005495" y="1522857"/>
                  <a:pt x="10030988" y="1535828"/>
                  <a:pt x="10049344" y="1561768"/>
                </a:cubicBezTo>
                <a:cubicBezTo>
                  <a:pt x="10067701" y="1587709"/>
                  <a:pt x="10076879" y="1625856"/>
                  <a:pt x="10076879" y="1676210"/>
                </a:cubicBezTo>
                <a:cubicBezTo>
                  <a:pt x="10076879" y="1727286"/>
                  <a:pt x="10067856" y="1766058"/>
                  <a:pt x="10049812" y="1792526"/>
                </a:cubicBezTo>
                <a:cubicBezTo>
                  <a:pt x="10031769" y="1818995"/>
                  <a:pt x="10006565" y="1832229"/>
                  <a:pt x="9974199" y="1832229"/>
                </a:cubicBezTo>
                <a:cubicBezTo>
                  <a:pt x="9941500" y="1832229"/>
                  <a:pt x="9915768" y="1819252"/>
                  <a:pt x="9897002" y="1793297"/>
                </a:cubicBezTo>
                <a:cubicBezTo>
                  <a:pt x="9878235" y="1767343"/>
                  <a:pt x="9868852" y="1728313"/>
                  <a:pt x="9868852" y="1676210"/>
                </a:cubicBezTo>
                <a:cubicBezTo>
                  <a:pt x="9868852" y="1625662"/>
                  <a:pt x="9877996" y="1587466"/>
                  <a:pt x="9896283" y="1561622"/>
                </a:cubicBezTo>
                <a:cubicBezTo>
                  <a:pt x="9914570" y="1535779"/>
                  <a:pt x="9940097" y="1522857"/>
                  <a:pt x="9972866" y="1522857"/>
                </a:cubicBezTo>
                <a:close/>
                <a:moveTo>
                  <a:pt x="7478078" y="1522857"/>
                </a:moveTo>
                <a:cubicBezTo>
                  <a:pt x="7500469" y="1522857"/>
                  <a:pt x="7517359" y="1526274"/>
                  <a:pt x="7528751" y="1533108"/>
                </a:cubicBezTo>
                <a:lnTo>
                  <a:pt x="7528751" y="1813727"/>
                </a:lnTo>
                <a:cubicBezTo>
                  <a:pt x="7525194" y="1816824"/>
                  <a:pt x="7517919" y="1820460"/>
                  <a:pt x="7506925" y="1824634"/>
                </a:cubicBezTo>
                <a:cubicBezTo>
                  <a:pt x="7495930" y="1828809"/>
                  <a:pt x="7483202" y="1830896"/>
                  <a:pt x="7468743" y="1830896"/>
                </a:cubicBezTo>
                <a:cubicBezTo>
                  <a:pt x="7427612" y="1830896"/>
                  <a:pt x="7396216" y="1818262"/>
                  <a:pt x="7374554" y="1792995"/>
                </a:cubicBezTo>
                <a:cubicBezTo>
                  <a:pt x="7352892" y="1767728"/>
                  <a:pt x="7342060" y="1728800"/>
                  <a:pt x="7342060" y="1676210"/>
                </a:cubicBezTo>
                <a:cubicBezTo>
                  <a:pt x="7342060" y="1623648"/>
                  <a:pt x="7353676" y="1584948"/>
                  <a:pt x="7376909" y="1560112"/>
                </a:cubicBezTo>
                <a:cubicBezTo>
                  <a:pt x="7400140" y="1535275"/>
                  <a:pt x="7433863" y="1522857"/>
                  <a:pt x="7478078" y="1522857"/>
                </a:cubicBezTo>
                <a:close/>
                <a:moveTo>
                  <a:pt x="2771966" y="1522857"/>
                </a:moveTo>
                <a:cubicBezTo>
                  <a:pt x="2804595" y="1522857"/>
                  <a:pt x="2830088" y="1535828"/>
                  <a:pt x="2848445" y="1561768"/>
                </a:cubicBezTo>
                <a:cubicBezTo>
                  <a:pt x="2866801" y="1587709"/>
                  <a:pt x="2875979" y="1625856"/>
                  <a:pt x="2875979" y="1676210"/>
                </a:cubicBezTo>
                <a:cubicBezTo>
                  <a:pt x="2875979" y="1727286"/>
                  <a:pt x="2866956" y="1766058"/>
                  <a:pt x="2848914" y="1792526"/>
                </a:cubicBezTo>
                <a:cubicBezTo>
                  <a:pt x="2830869" y="1818995"/>
                  <a:pt x="2805665" y="1832229"/>
                  <a:pt x="2773300" y="1832229"/>
                </a:cubicBezTo>
                <a:cubicBezTo>
                  <a:pt x="2740601" y="1832229"/>
                  <a:pt x="2714869" y="1819252"/>
                  <a:pt x="2696103" y="1793297"/>
                </a:cubicBezTo>
                <a:cubicBezTo>
                  <a:pt x="2677336" y="1767343"/>
                  <a:pt x="2667953" y="1728313"/>
                  <a:pt x="2667953" y="1676210"/>
                </a:cubicBezTo>
                <a:cubicBezTo>
                  <a:pt x="2667953" y="1625662"/>
                  <a:pt x="2677097" y="1587466"/>
                  <a:pt x="2695384" y="1561622"/>
                </a:cubicBezTo>
                <a:cubicBezTo>
                  <a:pt x="2713671" y="1535779"/>
                  <a:pt x="2739198" y="1522857"/>
                  <a:pt x="2771966" y="1522857"/>
                </a:cubicBezTo>
                <a:close/>
                <a:moveTo>
                  <a:pt x="5870638" y="1510856"/>
                </a:moveTo>
                <a:cubicBezTo>
                  <a:pt x="5899502" y="1510856"/>
                  <a:pt x="5921269" y="1518572"/>
                  <a:pt x="5935938" y="1534004"/>
                </a:cubicBezTo>
                <a:cubicBezTo>
                  <a:pt x="5950607" y="1549437"/>
                  <a:pt x="5959066" y="1560709"/>
                  <a:pt x="5961316" y="1567821"/>
                </a:cubicBezTo>
                <a:lnTo>
                  <a:pt x="5759958" y="1601534"/>
                </a:lnTo>
                <a:cubicBezTo>
                  <a:pt x="5760611" y="1598367"/>
                  <a:pt x="5763149" y="1590546"/>
                  <a:pt x="5767573" y="1578072"/>
                </a:cubicBezTo>
                <a:cubicBezTo>
                  <a:pt x="5771998" y="1565599"/>
                  <a:pt x="5778533" y="1554448"/>
                  <a:pt x="5787180" y="1544620"/>
                </a:cubicBezTo>
                <a:cubicBezTo>
                  <a:pt x="5795827" y="1534793"/>
                  <a:pt x="5807089" y="1526708"/>
                  <a:pt x="5820965" y="1520367"/>
                </a:cubicBezTo>
                <a:cubicBezTo>
                  <a:pt x="5834842" y="1514026"/>
                  <a:pt x="5851399" y="1510856"/>
                  <a:pt x="5870638" y="1510856"/>
                </a:cubicBezTo>
                <a:close/>
                <a:moveTo>
                  <a:pt x="1317689" y="1510856"/>
                </a:moveTo>
                <a:cubicBezTo>
                  <a:pt x="1346554" y="1510856"/>
                  <a:pt x="1368320" y="1518572"/>
                  <a:pt x="1382989" y="1534004"/>
                </a:cubicBezTo>
                <a:cubicBezTo>
                  <a:pt x="1397657" y="1549437"/>
                  <a:pt x="1406117" y="1560709"/>
                  <a:pt x="1408367" y="1567821"/>
                </a:cubicBezTo>
                <a:lnTo>
                  <a:pt x="1207009" y="1601534"/>
                </a:lnTo>
                <a:cubicBezTo>
                  <a:pt x="1207661" y="1598367"/>
                  <a:pt x="1210200" y="1590546"/>
                  <a:pt x="1214624" y="1578072"/>
                </a:cubicBezTo>
                <a:cubicBezTo>
                  <a:pt x="1219048" y="1565599"/>
                  <a:pt x="1225584" y="1554448"/>
                  <a:pt x="1234231" y="1544620"/>
                </a:cubicBezTo>
                <a:cubicBezTo>
                  <a:pt x="1242878" y="1534793"/>
                  <a:pt x="1254140" y="1526708"/>
                  <a:pt x="1268016" y="1520367"/>
                </a:cubicBezTo>
                <a:cubicBezTo>
                  <a:pt x="1281893" y="1514026"/>
                  <a:pt x="1298450" y="1510856"/>
                  <a:pt x="1317689" y="1510856"/>
                </a:cubicBezTo>
                <a:close/>
                <a:moveTo>
                  <a:pt x="480823" y="1369505"/>
                </a:moveTo>
                <a:cubicBezTo>
                  <a:pt x="524662" y="1369505"/>
                  <a:pt x="556068" y="1377058"/>
                  <a:pt x="575043" y="1392164"/>
                </a:cubicBezTo>
                <a:cubicBezTo>
                  <a:pt x="594017" y="1407270"/>
                  <a:pt x="603505" y="1429498"/>
                  <a:pt x="603505" y="1458849"/>
                </a:cubicBezTo>
                <a:cubicBezTo>
                  <a:pt x="603505" y="1489339"/>
                  <a:pt x="595056" y="1512075"/>
                  <a:pt x="578158" y="1527056"/>
                </a:cubicBezTo>
                <a:cubicBezTo>
                  <a:pt x="561260" y="1542037"/>
                  <a:pt x="537704" y="1549527"/>
                  <a:pt x="507492" y="1549527"/>
                </a:cubicBezTo>
                <a:lnTo>
                  <a:pt x="435483" y="1549527"/>
                </a:lnTo>
                <a:lnTo>
                  <a:pt x="435483" y="1372630"/>
                </a:lnTo>
                <a:cubicBezTo>
                  <a:pt x="436734" y="1372324"/>
                  <a:pt x="441512" y="1371727"/>
                  <a:pt x="449819" y="1370838"/>
                </a:cubicBezTo>
                <a:cubicBezTo>
                  <a:pt x="458125" y="1369949"/>
                  <a:pt x="468460" y="1369505"/>
                  <a:pt x="480823" y="1369505"/>
                </a:cubicBezTo>
                <a:close/>
                <a:moveTo>
                  <a:pt x="9358122" y="1337501"/>
                </a:moveTo>
                <a:cubicBezTo>
                  <a:pt x="9337800" y="1337501"/>
                  <a:pt x="9319176" y="1338834"/>
                  <a:pt x="9302251" y="1341501"/>
                </a:cubicBezTo>
                <a:cubicBezTo>
                  <a:pt x="9285325" y="1344168"/>
                  <a:pt x="9265721" y="1347620"/>
                  <a:pt x="9243441" y="1351857"/>
                </a:cubicBezTo>
                <a:lnTo>
                  <a:pt x="9243441" y="1904238"/>
                </a:lnTo>
                <a:cubicBezTo>
                  <a:pt x="9243440" y="1928616"/>
                  <a:pt x="9246708" y="1948591"/>
                  <a:pt x="9253244" y="1964162"/>
                </a:cubicBezTo>
                <a:cubicBezTo>
                  <a:pt x="9259780" y="1979734"/>
                  <a:pt x="9269302" y="1992214"/>
                  <a:pt x="9281810" y="2001605"/>
                </a:cubicBezTo>
                <a:cubicBezTo>
                  <a:pt x="9294319" y="2010995"/>
                  <a:pt x="9308893" y="2017117"/>
                  <a:pt x="9325535" y="2019971"/>
                </a:cubicBezTo>
                <a:cubicBezTo>
                  <a:pt x="9342176" y="2022826"/>
                  <a:pt x="9361038" y="2024253"/>
                  <a:pt x="9382125" y="2024253"/>
                </a:cubicBezTo>
                <a:cubicBezTo>
                  <a:pt x="9403043" y="2024253"/>
                  <a:pt x="9421598" y="2022697"/>
                  <a:pt x="9437788" y="2019586"/>
                </a:cubicBezTo>
                <a:cubicBezTo>
                  <a:pt x="9453977" y="2016474"/>
                  <a:pt x="9473650" y="2013293"/>
                  <a:pt x="9496806" y="2010043"/>
                </a:cubicBezTo>
                <a:lnTo>
                  <a:pt x="9496806" y="1456182"/>
                </a:lnTo>
                <a:cubicBezTo>
                  <a:pt x="9496806" y="1432596"/>
                  <a:pt x="9493563" y="1413073"/>
                  <a:pt x="9487076" y="1397612"/>
                </a:cubicBezTo>
                <a:cubicBezTo>
                  <a:pt x="9480589" y="1382152"/>
                  <a:pt x="9471101" y="1369737"/>
                  <a:pt x="9458614" y="1360368"/>
                </a:cubicBezTo>
                <a:cubicBezTo>
                  <a:pt x="9446126" y="1350999"/>
                  <a:pt x="9431307" y="1344845"/>
                  <a:pt x="9414160" y="1341907"/>
                </a:cubicBezTo>
                <a:cubicBezTo>
                  <a:pt x="9397012" y="1338970"/>
                  <a:pt x="9378332" y="1337501"/>
                  <a:pt x="9358122" y="1337501"/>
                </a:cubicBezTo>
                <a:close/>
                <a:moveTo>
                  <a:pt x="10785158" y="1320165"/>
                </a:moveTo>
                <a:cubicBezTo>
                  <a:pt x="10727956" y="1320165"/>
                  <a:pt x="10675693" y="1327055"/>
                  <a:pt x="10628368" y="1340834"/>
                </a:cubicBezTo>
                <a:cubicBezTo>
                  <a:pt x="10581041" y="1354614"/>
                  <a:pt x="10541836" y="1372477"/>
                  <a:pt x="10510749" y="1394424"/>
                </a:cubicBezTo>
                <a:cubicBezTo>
                  <a:pt x="10491232" y="1408093"/>
                  <a:pt x="10475858" y="1423223"/>
                  <a:pt x="10464629" y="1439815"/>
                </a:cubicBezTo>
                <a:cubicBezTo>
                  <a:pt x="10453398" y="1456408"/>
                  <a:pt x="10447782" y="1477865"/>
                  <a:pt x="10447782" y="1504188"/>
                </a:cubicBezTo>
                <a:lnTo>
                  <a:pt x="10447782" y="1904238"/>
                </a:lnTo>
                <a:cubicBezTo>
                  <a:pt x="10447782" y="1928616"/>
                  <a:pt x="10451049" y="1948591"/>
                  <a:pt x="10457586" y="1964162"/>
                </a:cubicBezTo>
                <a:cubicBezTo>
                  <a:pt x="10464121" y="1979734"/>
                  <a:pt x="10473642" y="1992214"/>
                  <a:pt x="10486152" y="2001605"/>
                </a:cubicBezTo>
                <a:cubicBezTo>
                  <a:pt x="10498660" y="2010995"/>
                  <a:pt x="10513235" y="2017117"/>
                  <a:pt x="10529876" y="2019971"/>
                </a:cubicBezTo>
                <a:cubicBezTo>
                  <a:pt x="10546516" y="2022826"/>
                  <a:pt x="10565380" y="2024253"/>
                  <a:pt x="10586467" y="2024253"/>
                </a:cubicBezTo>
                <a:cubicBezTo>
                  <a:pt x="10608011" y="2024253"/>
                  <a:pt x="10628557" y="2022888"/>
                  <a:pt x="10648109" y="2020159"/>
                </a:cubicBezTo>
                <a:cubicBezTo>
                  <a:pt x="10667660" y="2017429"/>
                  <a:pt x="10685340" y="2013696"/>
                  <a:pt x="10701147" y="2008960"/>
                </a:cubicBezTo>
                <a:lnTo>
                  <a:pt x="10701147" y="1543214"/>
                </a:lnTo>
                <a:cubicBezTo>
                  <a:pt x="10708815" y="1537741"/>
                  <a:pt x="10720539" y="1532980"/>
                  <a:pt x="10736318" y="1528931"/>
                </a:cubicBezTo>
                <a:cubicBezTo>
                  <a:pt x="10752097" y="1524882"/>
                  <a:pt x="10768378" y="1522857"/>
                  <a:pt x="10785158" y="1522857"/>
                </a:cubicBezTo>
                <a:cubicBezTo>
                  <a:pt x="10808480" y="1522857"/>
                  <a:pt x="10826535" y="1528153"/>
                  <a:pt x="10839321" y="1538745"/>
                </a:cubicBezTo>
                <a:cubicBezTo>
                  <a:pt x="10852106" y="1549336"/>
                  <a:pt x="10858500" y="1566265"/>
                  <a:pt x="10858500" y="1589532"/>
                </a:cubicBezTo>
                <a:lnTo>
                  <a:pt x="10858500" y="1904238"/>
                </a:lnTo>
                <a:cubicBezTo>
                  <a:pt x="10858500" y="1928616"/>
                  <a:pt x="10861767" y="1948591"/>
                  <a:pt x="10868304" y="1964162"/>
                </a:cubicBezTo>
                <a:cubicBezTo>
                  <a:pt x="10874839" y="1979734"/>
                  <a:pt x="10884361" y="1992214"/>
                  <a:pt x="10896870" y="2001605"/>
                </a:cubicBezTo>
                <a:cubicBezTo>
                  <a:pt x="10909378" y="2010995"/>
                  <a:pt x="10923953" y="2017117"/>
                  <a:pt x="10940594" y="2019971"/>
                </a:cubicBezTo>
                <a:cubicBezTo>
                  <a:pt x="10957235" y="2022826"/>
                  <a:pt x="10976099" y="2024253"/>
                  <a:pt x="10997185" y="2024253"/>
                </a:cubicBezTo>
                <a:cubicBezTo>
                  <a:pt x="11018729" y="2024253"/>
                  <a:pt x="11039277" y="2022888"/>
                  <a:pt x="11058827" y="2020159"/>
                </a:cubicBezTo>
                <a:cubicBezTo>
                  <a:pt x="11078378" y="2017429"/>
                  <a:pt x="11096058" y="2013696"/>
                  <a:pt x="11111866" y="2008960"/>
                </a:cubicBezTo>
                <a:lnTo>
                  <a:pt x="11111866" y="1581531"/>
                </a:lnTo>
                <a:cubicBezTo>
                  <a:pt x="11111866" y="1499882"/>
                  <a:pt x="11083341" y="1435909"/>
                  <a:pt x="11026292" y="1389611"/>
                </a:cubicBezTo>
                <a:cubicBezTo>
                  <a:pt x="10969243" y="1343314"/>
                  <a:pt x="10888864" y="1320165"/>
                  <a:pt x="10785158" y="1320165"/>
                </a:cubicBezTo>
                <a:close/>
                <a:moveTo>
                  <a:pt x="9972866" y="1320165"/>
                </a:moveTo>
                <a:cubicBezTo>
                  <a:pt x="9918900" y="1320165"/>
                  <a:pt x="9869648" y="1328513"/>
                  <a:pt x="9825107" y="1345210"/>
                </a:cubicBezTo>
                <a:cubicBezTo>
                  <a:pt x="9780567" y="1361907"/>
                  <a:pt x="9742305" y="1385788"/>
                  <a:pt x="9710322" y="1416854"/>
                </a:cubicBezTo>
                <a:cubicBezTo>
                  <a:pt x="9678338" y="1447921"/>
                  <a:pt x="9653648" y="1485432"/>
                  <a:pt x="9636251" y="1529389"/>
                </a:cubicBezTo>
                <a:cubicBezTo>
                  <a:pt x="9618852" y="1573346"/>
                  <a:pt x="9610153" y="1622286"/>
                  <a:pt x="9610154" y="1676210"/>
                </a:cubicBezTo>
                <a:cubicBezTo>
                  <a:pt x="9610153" y="1731480"/>
                  <a:pt x="9618904" y="1781219"/>
                  <a:pt x="9636407" y="1825426"/>
                </a:cubicBezTo>
                <a:cubicBezTo>
                  <a:pt x="9653908" y="1869633"/>
                  <a:pt x="9678682" y="1907298"/>
                  <a:pt x="9710729" y="1938420"/>
                </a:cubicBezTo>
                <a:cubicBezTo>
                  <a:pt x="9742774" y="1969541"/>
                  <a:pt x="9780936" y="1993406"/>
                  <a:pt x="9825212" y="2010012"/>
                </a:cubicBezTo>
                <a:cubicBezTo>
                  <a:pt x="9869487" y="2026618"/>
                  <a:pt x="9918706" y="2034921"/>
                  <a:pt x="9972866" y="2034921"/>
                </a:cubicBezTo>
                <a:cubicBezTo>
                  <a:pt x="10027039" y="2034921"/>
                  <a:pt x="10076222" y="2027097"/>
                  <a:pt x="10120415" y="2011450"/>
                </a:cubicBezTo>
                <a:cubicBezTo>
                  <a:pt x="10164609" y="1995802"/>
                  <a:pt x="10202710" y="1972667"/>
                  <a:pt x="10234722" y="1942045"/>
                </a:cubicBezTo>
                <a:cubicBezTo>
                  <a:pt x="10266731" y="1911423"/>
                  <a:pt x="10291544" y="1873630"/>
                  <a:pt x="10309158" y="1828666"/>
                </a:cubicBezTo>
                <a:cubicBezTo>
                  <a:pt x="10326771" y="1783702"/>
                  <a:pt x="10335577" y="1732883"/>
                  <a:pt x="10335577" y="1676210"/>
                </a:cubicBezTo>
                <a:cubicBezTo>
                  <a:pt x="10335577" y="1623523"/>
                  <a:pt x="10326843" y="1575114"/>
                  <a:pt x="10309377" y="1530983"/>
                </a:cubicBezTo>
                <a:cubicBezTo>
                  <a:pt x="10291909" y="1486853"/>
                  <a:pt x="10267166" y="1449240"/>
                  <a:pt x="10235149" y="1418146"/>
                </a:cubicBezTo>
                <a:cubicBezTo>
                  <a:pt x="10203130" y="1387052"/>
                  <a:pt x="10164917" y="1362948"/>
                  <a:pt x="10120509" y="1345835"/>
                </a:cubicBezTo>
                <a:cubicBezTo>
                  <a:pt x="10076100" y="1328722"/>
                  <a:pt x="10026886" y="1320165"/>
                  <a:pt x="9972866" y="1320165"/>
                </a:cubicBezTo>
                <a:close/>
                <a:moveTo>
                  <a:pt x="8203692" y="1320165"/>
                </a:moveTo>
                <a:cubicBezTo>
                  <a:pt x="8172355" y="1320165"/>
                  <a:pt x="8138638" y="1322450"/>
                  <a:pt x="8102544" y="1327020"/>
                </a:cubicBezTo>
                <a:cubicBezTo>
                  <a:pt x="8066449" y="1331590"/>
                  <a:pt x="8035164" y="1338890"/>
                  <a:pt x="8008689" y="1348919"/>
                </a:cubicBezTo>
                <a:cubicBezTo>
                  <a:pt x="7982463" y="1360003"/>
                  <a:pt x="7963068" y="1373338"/>
                  <a:pt x="7950504" y="1388924"/>
                </a:cubicBezTo>
                <a:cubicBezTo>
                  <a:pt x="7937940" y="1404509"/>
                  <a:pt x="7931658" y="1425150"/>
                  <a:pt x="7931658" y="1450848"/>
                </a:cubicBezTo>
                <a:cubicBezTo>
                  <a:pt x="7931658" y="1470795"/>
                  <a:pt x="7936134" y="1489971"/>
                  <a:pt x="7945087" y="1508376"/>
                </a:cubicBezTo>
                <a:cubicBezTo>
                  <a:pt x="7954039" y="1526781"/>
                  <a:pt x="7967239" y="1541387"/>
                  <a:pt x="7984686" y="1552194"/>
                </a:cubicBezTo>
                <a:cubicBezTo>
                  <a:pt x="8014467" y="1541151"/>
                  <a:pt x="8044929" y="1532167"/>
                  <a:pt x="8076072" y="1525243"/>
                </a:cubicBezTo>
                <a:cubicBezTo>
                  <a:pt x="8107215" y="1518318"/>
                  <a:pt x="8139087" y="1514856"/>
                  <a:pt x="8171688" y="1514856"/>
                </a:cubicBezTo>
                <a:cubicBezTo>
                  <a:pt x="8212040" y="1514856"/>
                  <a:pt x="8241909" y="1519607"/>
                  <a:pt x="8261293" y="1529108"/>
                </a:cubicBezTo>
                <a:cubicBezTo>
                  <a:pt x="8275831" y="1536234"/>
                  <a:pt x="8284918" y="1546344"/>
                  <a:pt x="8288552" y="1559440"/>
                </a:cubicBezTo>
                <a:lnTo>
                  <a:pt x="8290216" y="1572338"/>
                </a:lnTo>
                <a:lnTo>
                  <a:pt x="8127558" y="1589720"/>
                </a:lnTo>
                <a:cubicBezTo>
                  <a:pt x="8047950" y="1598054"/>
                  <a:pt x="7988731" y="1619744"/>
                  <a:pt x="7949900" y="1654790"/>
                </a:cubicBezTo>
                <a:cubicBezTo>
                  <a:pt x="7911069" y="1689836"/>
                  <a:pt x="7891653" y="1739648"/>
                  <a:pt x="7891653" y="1804226"/>
                </a:cubicBezTo>
                <a:cubicBezTo>
                  <a:pt x="7891653" y="1843147"/>
                  <a:pt x="7899491" y="1877336"/>
                  <a:pt x="7915167" y="1906791"/>
                </a:cubicBezTo>
                <a:cubicBezTo>
                  <a:pt x="7930842" y="1936246"/>
                  <a:pt x="7953046" y="1960394"/>
                  <a:pt x="7981779" y="1979237"/>
                </a:cubicBezTo>
                <a:cubicBezTo>
                  <a:pt x="8010512" y="1998080"/>
                  <a:pt x="8044307" y="2012071"/>
                  <a:pt x="8083167" y="2021211"/>
                </a:cubicBezTo>
                <a:cubicBezTo>
                  <a:pt x="8122026" y="2030351"/>
                  <a:pt x="8165756" y="2034921"/>
                  <a:pt x="8214360" y="2034921"/>
                </a:cubicBezTo>
                <a:cubicBezTo>
                  <a:pt x="8321624" y="2034921"/>
                  <a:pt x="8405189" y="2016961"/>
                  <a:pt x="8465058" y="1981039"/>
                </a:cubicBezTo>
                <a:cubicBezTo>
                  <a:pt x="8484449" y="1969399"/>
                  <a:pt x="8501298" y="1955439"/>
                  <a:pt x="8515606" y="1939159"/>
                </a:cubicBezTo>
                <a:cubicBezTo>
                  <a:pt x="8529913" y="1922879"/>
                  <a:pt x="8537067" y="1901460"/>
                  <a:pt x="8537067" y="1874901"/>
                </a:cubicBezTo>
                <a:lnTo>
                  <a:pt x="8537067" y="1576197"/>
                </a:lnTo>
                <a:cubicBezTo>
                  <a:pt x="8537067" y="1532886"/>
                  <a:pt x="8529072" y="1495010"/>
                  <a:pt x="8513085" y="1462568"/>
                </a:cubicBezTo>
                <a:cubicBezTo>
                  <a:pt x="8497096" y="1430127"/>
                  <a:pt x="8474333" y="1403356"/>
                  <a:pt x="8444795" y="1382256"/>
                </a:cubicBezTo>
                <a:cubicBezTo>
                  <a:pt x="8415256" y="1361156"/>
                  <a:pt x="8379957" y="1345533"/>
                  <a:pt x="8338896" y="1335386"/>
                </a:cubicBezTo>
                <a:cubicBezTo>
                  <a:pt x="8297836" y="1325239"/>
                  <a:pt x="8252767" y="1320165"/>
                  <a:pt x="8203692" y="1320165"/>
                </a:cubicBezTo>
                <a:close/>
                <a:moveTo>
                  <a:pt x="6651308" y="1320165"/>
                </a:moveTo>
                <a:cubicBezTo>
                  <a:pt x="6594106" y="1320165"/>
                  <a:pt x="6541842" y="1327055"/>
                  <a:pt x="6494517" y="1340834"/>
                </a:cubicBezTo>
                <a:cubicBezTo>
                  <a:pt x="6447192" y="1354614"/>
                  <a:pt x="6407985" y="1372477"/>
                  <a:pt x="6376898" y="1394424"/>
                </a:cubicBezTo>
                <a:cubicBezTo>
                  <a:pt x="6357382" y="1408093"/>
                  <a:pt x="6342008" y="1423223"/>
                  <a:pt x="6330778" y="1439815"/>
                </a:cubicBezTo>
                <a:cubicBezTo>
                  <a:pt x="6319547" y="1456408"/>
                  <a:pt x="6313932" y="1477865"/>
                  <a:pt x="6313932" y="1504188"/>
                </a:cubicBezTo>
                <a:lnTo>
                  <a:pt x="6313932" y="1904238"/>
                </a:lnTo>
                <a:cubicBezTo>
                  <a:pt x="6313932" y="1928616"/>
                  <a:pt x="6317200" y="1948591"/>
                  <a:pt x="6323735" y="1964162"/>
                </a:cubicBezTo>
                <a:cubicBezTo>
                  <a:pt x="6330271" y="1979734"/>
                  <a:pt x="6339792" y="1992214"/>
                  <a:pt x="6352301" y="2001605"/>
                </a:cubicBezTo>
                <a:cubicBezTo>
                  <a:pt x="6364810" y="2010995"/>
                  <a:pt x="6379385" y="2017117"/>
                  <a:pt x="6396026" y="2019971"/>
                </a:cubicBezTo>
                <a:cubicBezTo>
                  <a:pt x="6412666" y="2022826"/>
                  <a:pt x="6431529" y="2024253"/>
                  <a:pt x="6452616" y="2024253"/>
                </a:cubicBezTo>
                <a:cubicBezTo>
                  <a:pt x="6474160" y="2024253"/>
                  <a:pt x="6494708" y="2022888"/>
                  <a:pt x="6514259" y="2020159"/>
                </a:cubicBezTo>
                <a:cubicBezTo>
                  <a:pt x="6533810" y="2017429"/>
                  <a:pt x="6551490" y="2013696"/>
                  <a:pt x="6567297" y="2008960"/>
                </a:cubicBezTo>
                <a:lnTo>
                  <a:pt x="6567297" y="1543214"/>
                </a:lnTo>
                <a:cubicBezTo>
                  <a:pt x="6574965" y="1537741"/>
                  <a:pt x="6586688" y="1532980"/>
                  <a:pt x="6602468" y="1528931"/>
                </a:cubicBezTo>
                <a:cubicBezTo>
                  <a:pt x="6618247" y="1524882"/>
                  <a:pt x="6634527" y="1522857"/>
                  <a:pt x="6651308" y="1522857"/>
                </a:cubicBezTo>
                <a:cubicBezTo>
                  <a:pt x="6674630" y="1522857"/>
                  <a:pt x="6692684" y="1528153"/>
                  <a:pt x="6705471" y="1538745"/>
                </a:cubicBezTo>
                <a:cubicBezTo>
                  <a:pt x="6718256" y="1549336"/>
                  <a:pt x="6724649" y="1566265"/>
                  <a:pt x="6724650" y="1589532"/>
                </a:cubicBezTo>
                <a:lnTo>
                  <a:pt x="6724650" y="1904238"/>
                </a:lnTo>
                <a:cubicBezTo>
                  <a:pt x="6724649" y="1928616"/>
                  <a:pt x="6727917" y="1948591"/>
                  <a:pt x="6734453" y="1964162"/>
                </a:cubicBezTo>
                <a:cubicBezTo>
                  <a:pt x="6740989" y="1979734"/>
                  <a:pt x="6750511" y="1992214"/>
                  <a:pt x="6763019" y="2001605"/>
                </a:cubicBezTo>
                <a:cubicBezTo>
                  <a:pt x="6775527" y="2010995"/>
                  <a:pt x="6790102" y="2017117"/>
                  <a:pt x="6806743" y="2019971"/>
                </a:cubicBezTo>
                <a:cubicBezTo>
                  <a:pt x="6823384" y="2022826"/>
                  <a:pt x="6842248" y="2024253"/>
                  <a:pt x="6863334" y="2024253"/>
                </a:cubicBezTo>
                <a:cubicBezTo>
                  <a:pt x="6884878" y="2024253"/>
                  <a:pt x="6905426" y="2022888"/>
                  <a:pt x="6924977" y="2020159"/>
                </a:cubicBezTo>
                <a:cubicBezTo>
                  <a:pt x="6944528" y="2017429"/>
                  <a:pt x="6962207" y="2013696"/>
                  <a:pt x="6978015" y="2008960"/>
                </a:cubicBezTo>
                <a:lnTo>
                  <a:pt x="6978015" y="1581531"/>
                </a:lnTo>
                <a:cubicBezTo>
                  <a:pt x="6978015" y="1499882"/>
                  <a:pt x="6949491" y="1435909"/>
                  <a:pt x="6892442" y="1389611"/>
                </a:cubicBezTo>
                <a:cubicBezTo>
                  <a:pt x="6835393" y="1343314"/>
                  <a:pt x="6755015" y="1320165"/>
                  <a:pt x="6651308" y="1320165"/>
                </a:cubicBezTo>
                <a:close/>
                <a:moveTo>
                  <a:pt x="5870638" y="1320165"/>
                </a:moveTo>
                <a:cubicBezTo>
                  <a:pt x="5827647" y="1320165"/>
                  <a:pt x="5785173" y="1326923"/>
                  <a:pt x="5743216" y="1340439"/>
                </a:cubicBezTo>
                <a:cubicBezTo>
                  <a:pt x="5701259" y="1353954"/>
                  <a:pt x="5664106" y="1374807"/>
                  <a:pt x="5631754" y="1402998"/>
                </a:cubicBezTo>
                <a:cubicBezTo>
                  <a:pt x="5599403" y="1431189"/>
                  <a:pt x="5573344" y="1467118"/>
                  <a:pt x="5553578" y="1510783"/>
                </a:cubicBezTo>
                <a:cubicBezTo>
                  <a:pt x="5533811" y="1554448"/>
                  <a:pt x="5523929" y="1606479"/>
                  <a:pt x="5523929" y="1666875"/>
                </a:cubicBezTo>
                <a:cubicBezTo>
                  <a:pt x="5523929" y="1728438"/>
                  <a:pt x="5533874" y="1782344"/>
                  <a:pt x="5553765" y="1828593"/>
                </a:cubicBezTo>
                <a:cubicBezTo>
                  <a:pt x="5573657" y="1874842"/>
                  <a:pt x="5600893" y="1913187"/>
                  <a:pt x="5635474" y="1943629"/>
                </a:cubicBezTo>
                <a:cubicBezTo>
                  <a:pt x="5670055" y="1974070"/>
                  <a:pt x="5710628" y="1996896"/>
                  <a:pt x="5757197" y="2012106"/>
                </a:cubicBezTo>
                <a:cubicBezTo>
                  <a:pt x="5803765" y="2027316"/>
                  <a:pt x="5854025" y="2034921"/>
                  <a:pt x="5907976" y="2034921"/>
                </a:cubicBezTo>
                <a:cubicBezTo>
                  <a:pt x="5940384" y="2034921"/>
                  <a:pt x="5974738" y="2032195"/>
                  <a:pt x="6011041" y="2026743"/>
                </a:cubicBezTo>
                <a:cubicBezTo>
                  <a:pt x="6047344" y="2021291"/>
                  <a:pt x="6080380" y="2010640"/>
                  <a:pt x="6110148" y="1994791"/>
                </a:cubicBezTo>
                <a:cubicBezTo>
                  <a:pt x="6152277" y="1972691"/>
                  <a:pt x="6173342" y="1938951"/>
                  <a:pt x="6173343" y="1893570"/>
                </a:cubicBezTo>
                <a:cubicBezTo>
                  <a:pt x="6173342" y="1873929"/>
                  <a:pt x="6167908" y="1855215"/>
                  <a:pt x="6157038" y="1837428"/>
                </a:cubicBezTo>
                <a:cubicBezTo>
                  <a:pt x="6146169" y="1819641"/>
                  <a:pt x="6130261" y="1804573"/>
                  <a:pt x="6109314" y="1792224"/>
                </a:cubicBezTo>
                <a:cubicBezTo>
                  <a:pt x="6084894" y="1806365"/>
                  <a:pt x="6057159" y="1817901"/>
                  <a:pt x="6026106" y="1826833"/>
                </a:cubicBezTo>
                <a:cubicBezTo>
                  <a:pt x="5995053" y="1835764"/>
                  <a:pt x="5961901" y="1840230"/>
                  <a:pt x="5926645" y="1840230"/>
                </a:cubicBezTo>
                <a:cubicBezTo>
                  <a:pt x="5889474" y="1840230"/>
                  <a:pt x="5857133" y="1833556"/>
                  <a:pt x="5829623" y="1820207"/>
                </a:cubicBezTo>
                <a:cubicBezTo>
                  <a:pt x="5802113" y="1806858"/>
                  <a:pt x="5784225" y="1791870"/>
                  <a:pt x="5775960" y="1775243"/>
                </a:cubicBezTo>
                <a:lnTo>
                  <a:pt x="6093874" y="1728216"/>
                </a:lnTo>
                <a:cubicBezTo>
                  <a:pt x="6126907" y="1723354"/>
                  <a:pt x="6153076" y="1711780"/>
                  <a:pt x="6172385" y="1693493"/>
                </a:cubicBezTo>
                <a:cubicBezTo>
                  <a:pt x="6191692" y="1675206"/>
                  <a:pt x="6201346" y="1648998"/>
                  <a:pt x="6201346" y="1614869"/>
                </a:cubicBezTo>
                <a:cubicBezTo>
                  <a:pt x="6201346" y="1572586"/>
                  <a:pt x="6193237" y="1533372"/>
                  <a:pt x="6177020" y="1497229"/>
                </a:cubicBezTo>
                <a:cubicBezTo>
                  <a:pt x="6160803" y="1461086"/>
                  <a:pt x="6137970" y="1429929"/>
                  <a:pt x="6108522" y="1403759"/>
                </a:cubicBezTo>
                <a:cubicBezTo>
                  <a:pt x="6079074" y="1377589"/>
                  <a:pt x="6044267" y="1357114"/>
                  <a:pt x="6004103" y="1342334"/>
                </a:cubicBezTo>
                <a:cubicBezTo>
                  <a:pt x="5963939" y="1327555"/>
                  <a:pt x="5919450" y="1320165"/>
                  <a:pt x="5870638" y="1320165"/>
                </a:cubicBezTo>
                <a:close/>
                <a:moveTo>
                  <a:pt x="4723448" y="1320165"/>
                </a:moveTo>
                <a:cubicBezTo>
                  <a:pt x="4673192" y="1320165"/>
                  <a:pt x="4624905" y="1327041"/>
                  <a:pt x="4578587" y="1340793"/>
                </a:cubicBezTo>
                <a:cubicBezTo>
                  <a:pt x="4532268" y="1354544"/>
                  <a:pt x="4493531" y="1372422"/>
                  <a:pt x="4462373" y="1394424"/>
                </a:cubicBezTo>
                <a:cubicBezTo>
                  <a:pt x="4443107" y="1407912"/>
                  <a:pt x="4427796" y="1422556"/>
                  <a:pt x="4416441" y="1438357"/>
                </a:cubicBezTo>
                <a:cubicBezTo>
                  <a:pt x="4405085" y="1454158"/>
                  <a:pt x="4399407" y="1475212"/>
                  <a:pt x="4399407" y="1501521"/>
                </a:cubicBezTo>
                <a:lnTo>
                  <a:pt x="4399407" y="1904238"/>
                </a:lnTo>
                <a:cubicBezTo>
                  <a:pt x="4399407" y="1928616"/>
                  <a:pt x="4402675" y="1948591"/>
                  <a:pt x="4409211" y="1964162"/>
                </a:cubicBezTo>
                <a:cubicBezTo>
                  <a:pt x="4415746" y="1979734"/>
                  <a:pt x="4425268" y="1992214"/>
                  <a:pt x="4437777" y="2001605"/>
                </a:cubicBezTo>
                <a:cubicBezTo>
                  <a:pt x="4450285" y="2010995"/>
                  <a:pt x="4464860" y="2017117"/>
                  <a:pt x="4481501" y="2019971"/>
                </a:cubicBezTo>
                <a:cubicBezTo>
                  <a:pt x="4498142" y="2022826"/>
                  <a:pt x="4517005" y="2024253"/>
                  <a:pt x="4538092" y="2024253"/>
                </a:cubicBezTo>
                <a:cubicBezTo>
                  <a:pt x="4559636" y="2024253"/>
                  <a:pt x="4580183" y="2022888"/>
                  <a:pt x="4599735" y="2020159"/>
                </a:cubicBezTo>
                <a:cubicBezTo>
                  <a:pt x="4619286" y="2017429"/>
                  <a:pt x="4636965" y="2013696"/>
                  <a:pt x="4652772" y="2008960"/>
                </a:cubicBezTo>
                <a:lnTo>
                  <a:pt x="4652772" y="1538713"/>
                </a:lnTo>
                <a:cubicBezTo>
                  <a:pt x="4656190" y="1536810"/>
                  <a:pt x="4663023" y="1533692"/>
                  <a:pt x="4673275" y="1529358"/>
                </a:cubicBezTo>
                <a:cubicBezTo>
                  <a:pt x="4683526" y="1525024"/>
                  <a:pt x="4695805" y="1522857"/>
                  <a:pt x="4710113" y="1522857"/>
                </a:cubicBezTo>
                <a:cubicBezTo>
                  <a:pt x="4730241" y="1522857"/>
                  <a:pt x="4747052" y="1527781"/>
                  <a:pt x="4760547" y="1537630"/>
                </a:cubicBezTo>
                <a:cubicBezTo>
                  <a:pt x="4774041" y="1547478"/>
                  <a:pt x="4780788" y="1563446"/>
                  <a:pt x="4780788" y="1585532"/>
                </a:cubicBezTo>
                <a:lnTo>
                  <a:pt x="4780788" y="1904238"/>
                </a:lnTo>
                <a:cubicBezTo>
                  <a:pt x="4780788" y="1928616"/>
                  <a:pt x="4784056" y="1948591"/>
                  <a:pt x="4790592" y="1964162"/>
                </a:cubicBezTo>
                <a:cubicBezTo>
                  <a:pt x="4797127" y="1979734"/>
                  <a:pt x="4806649" y="1992214"/>
                  <a:pt x="4819158" y="2001605"/>
                </a:cubicBezTo>
                <a:cubicBezTo>
                  <a:pt x="4831666" y="2010995"/>
                  <a:pt x="4846240" y="2017117"/>
                  <a:pt x="4862882" y="2019971"/>
                </a:cubicBezTo>
                <a:cubicBezTo>
                  <a:pt x="4879523" y="2022826"/>
                  <a:pt x="4898386" y="2024253"/>
                  <a:pt x="4919473" y="2024253"/>
                </a:cubicBezTo>
                <a:cubicBezTo>
                  <a:pt x="4940128" y="2024253"/>
                  <a:pt x="4960068" y="2022913"/>
                  <a:pt x="4979292" y="2020232"/>
                </a:cubicBezTo>
                <a:cubicBezTo>
                  <a:pt x="4998516" y="2017551"/>
                  <a:pt x="5016803" y="2013842"/>
                  <a:pt x="5034153" y="2009105"/>
                </a:cubicBezTo>
                <a:lnTo>
                  <a:pt x="5034153" y="1554861"/>
                </a:lnTo>
                <a:cubicBezTo>
                  <a:pt x="5034153" y="1552194"/>
                  <a:pt x="5034153" y="1549110"/>
                  <a:pt x="5034153" y="1545610"/>
                </a:cubicBezTo>
                <a:cubicBezTo>
                  <a:pt x="5034153" y="1542110"/>
                  <a:pt x="5033708" y="1540596"/>
                  <a:pt x="5032820" y="1541068"/>
                </a:cubicBezTo>
                <a:cubicBezTo>
                  <a:pt x="5035778" y="1539359"/>
                  <a:pt x="5043678" y="1535897"/>
                  <a:pt x="5056520" y="1530681"/>
                </a:cubicBezTo>
                <a:cubicBezTo>
                  <a:pt x="5069362" y="1525465"/>
                  <a:pt x="5081020" y="1522857"/>
                  <a:pt x="5091494" y="1522857"/>
                </a:cubicBezTo>
                <a:cubicBezTo>
                  <a:pt x="5113982" y="1522857"/>
                  <a:pt x="5131384" y="1527743"/>
                  <a:pt x="5143698" y="1537515"/>
                </a:cubicBezTo>
                <a:cubicBezTo>
                  <a:pt x="5156012" y="1547287"/>
                  <a:pt x="5162169" y="1563293"/>
                  <a:pt x="5162169" y="1585532"/>
                </a:cubicBezTo>
                <a:lnTo>
                  <a:pt x="5162169" y="1904238"/>
                </a:lnTo>
                <a:cubicBezTo>
                  <a:pt x="5162169" y="1928616"/>
                  <a:pt x="5165437" y="1948591"/>
                  <a:pt x="5171972" y="1964162"/>
                </a:cubicBezTo>
                <a:cubicBezTo>
                  <a:pt x="5178507" y="1979734"/>
                  <a:pt x="5188030" y="1992214"/>
                  <a:pt x="5200538" y="2001605"/>
                </a:cubicBezTo>
                <a:cubicBezTo>
                  <a:pt x="5213047" y="2010995"/>
                  <a:pt x="5227621" y="2017117"/>
                  <a:pt x="5244263" y="2019971"/>
                </a:cubicBezTo>
                <a:cubicBezTo>
                  <a:pt x="5260903" y="2022826"/>
                  <a:pt x="5279766" y="2024253"/>
                  <a:pt x="5300853" y="2024253"/>
                </a:cubicBezTo>
                <a:cubicBezTo>
                  <a:pt x="5322397" y="2024253"/>
                  <a:pt x="5342944" y="2022888"/>
                  <a:pt x="5362497" y="2020159"/>
                </a:cubicBezTo>
                <a:cubicBezTo>
                  <a:pt x="5382047" y="2017429"/>
                  <a:pt x="5399726" y="2013696"/>
                  <a:pt x="5415534" y="2008960"/>
                </a:cubicBezTo>
                <a:lnTo>
                  <a:pt x="5415534" y="1578864"/>
                </a:lnTo>
                <a:cubicBezTo>
                  <a:pt x="5415534" y="1532192"/>
                  <a:pt x="5407543" y="1492169"/>
                  <a:pt x="5391562" y="1458797"/>
                </a:cubicBezTo>
                <a:cubicBezTo>
                  <a:pt x="5375581" y="1425425"/>
                  <a:pt x="5354238" y="1398665"/>
                  <a:pt x="5327533" y="1378516"/>
                </a:cubicBezTo>
                <a:cubicBezTo>
                  <a:pt x="5300828" y="1358368"/>
                  <a:pt x="5270360" y="1343606"/>
                  <a:pt x="5236126" y="1334229"/>
                </a:cubicBezTo>
                <a:cubicBezTo>
                  <a:pt x="5201893" y="1324853"/>
                  <a:pt x="5167461" y="1320165"/>
                  <a:pt x="5132832" y="1320165"/>
                </a:cubicBezTo>
                <a:cubicBezTo>
                  <a:pt x="5084228" y="1320165"/>
                  <a:pt x="5042498" y="1326208"/>
                  <a:pt x="5007639" y="1338292"/>
                </a:cubicBezTo>
                <a:cubicBezTo>
                  <a:pt x="4972780" y="1350377"/>
                  <a:pt x="4944482" y="1364337"/>
                  <a:pt x="4922743" y="1380173"/>
                </a:cubicBezTo>
                <a:cubicBezTo>
                  <a:pt x="4901005" y="1361601"/>
                  <a:pt x="4871734" y="1346957"/>
                  <a:pt x="4834930" y="1336240"/>
                </a:cubicBezTo>
                <a:cubicBezTo>
                  <a:pt x="4798127" y="1325524"/>
                  <a:pt x="4760966" y="1320165"/>
                  <a:pt x="4723448" y="1320165"/>
                </a:cubicBezTo>
                <a:close/>
                <a:moveTo>
                  <a:pt x="3570923" y="1320165"/>
                </a:moveTo>
                <a:cubicBezTo>
                  <a:pt x="3520667" y="1320165"/>
                  <a:pt x="3472380" y="1327041"/>
                  <a:pt x="3426062" y="1340793"/>
                </a:cubicBezTo>
                <a:cubicBezTo>
                  <a:pt x="3379743" y="1354544"/>
                  <a:pt x="3341005" y="1372422"/>
                  <a:pt x="3309849" y="1394424"/>
                </a:cubicBezTo>
                <a:cubicBezTo>
                  <a:pt x="3290583" y="1407912"/>
                  <a:pt x="3275271" y="1422556"/>
                  <a:pt x="3263916" y="1438357"/>
                </a:cubicBezTo>
                <a:cubicBezTo>
                  <a:pt x="3252561" y="1454158"/>
                  <a:pt x="3246883" y="1475212"/>
                  <a:pt x="3246883" y="1501521"/>
                </a:cubicBezTo>
                <a:lnTo>
                  <a:pt x="3246883" y="1904238"/>
                </a:lnTo>
                <a:cubicBezTo>
                  <a:pt x="3246883" y="1928616"/>
                  <a:pt x="3250150" y="1948591"/>
                  <a:pt x="3256686" y="1964162"/>
                </a:cubicBezTo>
                <a:cubicBezTo>
                  <a:pt x="3263221" y="1979734"/>
                  <a:pt x="3272743" y="1992214"/>
                  <a:pt x="3285252" y="2001605"/>
                </a:cubicBezTo>
                <a:cubicBezTo>
                  <a:pt x="3297760" y="2010995"/>
                  <a:pt x="3312335" y="2017117"/>
                  <a:pt x="3328976" y="2019971"/>
                </a:cubicBezTo>
                <a:cubicBezTo>
                  <a:pt x="3345617" y="2022826"/>
                  <a:pt x="3364481" y="2024253"/>
                  <a:pt x="3385567" y="2024253"/>
                </a:cubicBezTo>
                <a:cubicBezTo>
                  <a:pt x="3407110" y="2024253"/>
                  <a:pt x="3427659" y="2022888"/>
                  <a:pt x="3447210" y="2020159"/>
                </a:cubicBezTo>
                <a:cubicBezTo>
                  <a:pt x="3466761" y="2017429"/>
                  <a:pt x="3484440" y="2013696"/>
                  <a:pt x="3500248" y="2008960"/>
                </a:cubicBezTo>
                <a:lnTo>
                  <a:pt x="3500248" y="1538713"/>
                </a:lnTo>
                <a:cubicBezTo>
                  <a:pt x="3503665" y="1536810"/>
                  <a:pt x="3510499" y="1533692"/>
                  <a:pt x="3520751" y="1529358"/>
                </a:cubicBezTo>
                <a:cubicBezTo>
                  <a:pt x="3531002" y="1525024"/>
                  <a:pt x="3543280" y="1522857"/>
                  <a:pt x="3557588" y="1522857"/>
                </a:cubicBezTo>
                <a:cubicBezTo>
                  <a:pt x="3577716" y="1522857"/>
                  <a:pt x="3594527" y="1527781"/>
                  <a:pt x="3608021" y="1537630"/>
                </a:cubicBezTo>
                <a:cubicBezTo>
                  <a:pt x="3621516" y="1547478"/>
                  <a:pt x="3628263" y="1563446"/>
                  <a:pt x="3628263" y="1585532"/>
                </a:cubicBezTo>
                <a:lnTo>
                  <a:pt x="3628263" y="1904238"/>
                </a:lnTo>
                <a:cubicBezTo>
                  <a:pt x="3628263" y="1928616"/>
                  <a:pt x="3631531" y="1948591"/>
                  <a:pt x="3638067" y="1964162"/>
                </a:cubicBezTo>
                <a:cubicBezTo>
                  <a:pt x="3644603" y="1979734"/>
                  <a:pt x="3654124" y="1992214"/>
                  <a:pt x="3666633" y="2001605"/>
                </a:cubicBezTo>
                <a:cubicBezTo>
                  <a:pt x="3679142" y="2010995"/>
                  <a:pt x="3693716" y="2017117"/>
                  <a:pt x="3710357" y="2019971"/>
                </a:cubicBezTo>
                <a:cubicBezTo>
                  <a:pt x="3726998" y="2022826"/>
                  <a:pt x="3745862" y="2024253"/>
                  <a:pt x="3766948" y="2024253"/>
                </a:cubicBezTo>
                <a:cubicBezTo>
                  <a:pt x="3787603" y="2024253"/>
                  <a:pt x="3807543" y="2022913"/>
                  <a:pt x="3826768" y="2020232"/>
                </a:cubicBezTo>
                <a:cubicBezTo>
                  <a:pt x="3845992" y="2017551"/>
                  <a:pt x="3864279" y="2013842"/>
                  <a:pt x="3881629" y="2009105"/>
                </a:cubicBezTo>
                <a:lnTo>
                  <a:pt x="3881629" y="1554861"/>
                </a:lnTo>
                <a:cubicBezTo>
                  <a:pt x="3881629" y="1552194"/>
                  <a:pt x="3881629" y="1549110"/>
                  <a:pt x="3881629" y="1545610"/>
                </a:cubicBezTo>
                <a:cubicBezTo>
                  <a:pt x="3881629" y="1542110"/>
                  <a:pt x="3881184" y="1540596"/>
                  <a:pt x="3880295" y="1541068"/>
                </a:cubicBezTo>
                <a:cubicBezTo>
                  <a:pt x="3883253" y="1539359"/>
                  <a:pt x="3891154" y="1535897"/>
                  <a:pt x="3903996" y="1530681"/>
                </a:cubicBezTo>
                <a:cubicBezTo>
                  <a:pt x="3916838" y="1525465"/>
                  <a:pt x="3928495" y="1522857"/>
                  <a:pt x="3938969" y="1522857"/>
                </a:cubicBezTo>
                <a:cubicBezTo>
                  <a:pt x="3961458" y="1522857"/>
                  <a:pt x="3978860" y="1527743"/>
                  <a:pt x="3991173" y="1537515"/>
                </a:cubicBezTo>
                <a:cubicBezTo>
                  <a:pt x="4003488" y="1547287"/>
                  <a:pt x="4009644" y="1563293"/>
                  <a:pt x="4009644" y="1585532"/>
                </a:cubicBezTo>
                <a:lnTo>
                  <a:pt x="4009644" y="1904238"/>
                </a:lnTo>
                <a:cubicBezTo>
                  <a:pt x="4009644" y="1928616"/>
                  <a:pt x="4012912" y="1948591"/>
                  <a:pt x="4019448" y="1964162"/>
                </a:cubicBezTo>
                <a:cubicBezTo>
                  <a:pt x="4025983" y="1979734"/>
                  <a:pt x="4035505" y="1992214"/>
                  <a:pt x="4048014" y="2001605"/>
                </a:cubicBezTo>
                <a:cubicBezTo>
                  <a:pt x="4060522" y="2010995"/>
                  <a:pt x="4075097" y="2017117"/>
                  <a:pt x="4091738" y="2019971"/>
                </a:cubicBezTo>
                <a:cubicBezTo>
                  <a:pt x="4108379" y="2022826"/>
                  <a:pt x="4127243" y="2024253"/>
                  <a:pt x="4148328" y="2024253"/>
                </a:cubicBezTo>
                <a:cubicBezTo>
                  <a:pt x="4169873" y="2024253"/>
                  <a:pt x="4190421" y="2022888"/>
                  <a:pt x="4209972" y="2020159"/>
                </a:cubicBezTo>
                <a:cubicBezTo>
                  <a:pt x="4229522" y="2017429"/>
                  <a:pt x="4247201" y="2013696"/>
                  <a:pt x="4263010" y="2008960"/>
                </a:cubicBezTo>
                <a:lnTo>
                  <a:pt x="4263010" y="1578864"/>
                </a:lnTo>
                <a:cubicBezTo>
                  <a:pt x="4263010" y="1532192"/>
                  <a:pt x="4255019" y="1492169"/>
                  <a:pt x="4239037" y="1458797"/>
                </a:cubicBezTo>
                <a:cubicBezTo>
                  <a:pt x="4223057" y="1425425"/>
                  <a:pt x="4201713" y="1398665"/>
                  <a:pt x="4175009" y="1378516"/>
                </a:cubicBezTo>
                <a:cubicBezTo>
                  <a:pt x="4148304" y="1358368"/>
                  <a:pt x="4117836" y="1343606"/>
                  <a:pt x="4083602" y="1334229"/>
                </a:cubicBezTo>
                <a:cubicBezTo>
                  <a:pt x="4049368" y="1324853"/>
                  <a:pt x="4014937" y="1320165"/>
                  <a:pt x="3980308" y="1320165"/>
                </a:cubicBezTo>
                <a:cubicBezTo>
                  <a:pt x="3931704" y="1320165"/>
                  <a:pt x="3889974" y="1326208"/>
                  <a:pt x="3855115" y="1338292"/>
                </a:cubicBezTo>
                <a:cubicBezTo>
                  <a:pt x="3820257" y="1350377"/>
                  <a:pt x="3791958" y="1364337"/>
                  <a:pt x="3770219" y="1380173"/>
                </a:cubicBezTo>
                <a:cubicBezTo>
                  <a:pt x="3748480" y="1361601"/>
                  <a:pt x="3719209" y="1346957"/>
                  <a:pt x="3682406" y="1336240"/>
                </a:cubicBezTo>
                <a:cubicBezTo>
                  <a:pt x="3645603" y="1325524"/>
                  <a:pt x="3608442" y="1320165"/>
                  <a:pt x="3570923" y="1320165"/>
                </a:cubicBezTo>
                <a:close/>
                <a:moveTo>
                  <a:pt x="2771966" y="1320165"/>
                </a:moveTo>
                <a:cubicBezTo>
                  <a:pt x="2718001" y="1320165"/>
                  <a:pt x="2668748" y="1328513"/>
                  <a:pt x="2624208" y="1345210"/>
                </a:cubicBezTo>
                <a:cubicBezTo>
                  <a:pt x="2579667" y="1361907"/>
                  <a:pt x="2541406" y="1385788"/>
                  <a:pt x="2509423" y="1416854"/>
                </a:cubicBezTo>
                <a:cubicBezTo>
                  <a:pt x="2477440" y="1447921"/>
                  <a:pt x="2452749" y="1485432"/>
                  <a:pt x="2435351" y="1529389"/>
                </a:cubicBezTo>
                <a:cubicBezTo>
                  <a:pt x="2417953" y="1573346"/>
                  <a:pt x="2409254" y="1622286"/>
                  <a:pt x="2409254" y="1676210"/>
                </a:cubicBezTo>
                <a:cubicBezTo>
                  <a:pt x="2409254" y="1731480"/>
                  <a:pt x="2418005" y="1781219"/>
                  <a:pt x="2435508" y="1825426"/>
                </a:cubicBezTo>
                <a:cubicBezTo>
                  <a:pt x="2453010" y="1869633"/>
                  <a:pt x="2477783" y="1907298"/>
                  <a:pt x="2509829" y="1938420"/>
                </a:cubicBezTo>
                <a:cubicBezTo>
                  <a:pt x="2541875" y="1969541"/>
                  <a:pt x="2580036" y="1993406"/>
                  <a:pt x="2624313" y="2010012"/>
                </a:cubicBezTo>
                <a:cubicBezTo>
                  <a:pt x="2668589" y="2026618"/>
                  <a:pt x="2717807" y="2034921"/>
                  <a:pt x="2771966" y="2034921"/>
                </a:cubicBezTo>
                <a:cubicBezTo>
                  <a:pt x="2826139" y="2034921"/>
                  <a:pt x="2875323" y="2027097"/>
                  <a:pt x="2919516" y="2011450"/>
                </a:cubicBezTo>
                <a:cubicBezTo>
                  <a:pt x="2963709" y="1995802"/>
                  <a:pt x="3001811" y="1972667"/>
                  <a:pt x="3033822" y="1942045"/>
                </a:cubicBezTo>
                <a:cubicBezTo>
                  <a:pt x="3065833" y="1911423"/>
                  <a:pt x="3090645" y="1873630"/>
                  <a:pt x="3108258" y="1828666"/>
                </a:cubicBezTo>
                <a:cubicBezTo>
                  <a:pt x="3125872" y="1783702"/>
                  <a:pt x="3134678" y="1732883"/>
                  <a:pt x="3134678" y="1676210"/>
                </a:cubicBezTo>
                <a:cubicBezTo>
                  <a:pt x="3134678" y="1623523"/>
                  <a:pt x="3125944" y="1575114"/>
                  <a:pt x="3108477" y="1530983"/>
                </a:cubicBezTo>
                <a:cubicBezTo>
                  <a:pt x="3091010" y="1486853"/>
                  <a:pt x="3066267" y="1449240"/>
                  <a:pt x="3034249" y="1418146"/>
                </a:cubicBezTo>
                <a:cubicBezTo>
                  <a:pt x="3002231" y="1387052"/>
                  <a:pt x="2964018" y="1362948"/>
                  <a:pt x="2919610" y="1345835"/>
                </a:cubicBezTo>
                <a:cubicBezTo>
                  <a:pt x="2875201" y="1328722"/>
                  <a:pt x="2825987" y="1320165"/>
                  <a:pt x="2771966" y="1320165"/>
                </a:cubicBezTo>
                <a:close/>
                <a:moveTo>
                  <a:pt x="2103692" y="1320165"/>
                </a:moveTo>
                <a:cubicBezTo>
                  <a:pt x="2054297" y="1320165"/>
                  <a:pt x="2007180" y="1327562"/>
                  <a:pt x="1962341" y="1342355"/>
                </a:cubicBezTo>
                <a:cubicBezTo>
                  <a:pt x="1917502" y="1357149"/>
                  <a:pt x="1877942" y="1379370"/>
                  <a:pt x="1843660" y="1409020"/>
                </a:cubicBezTo>
                <a:cubicBezTo>
                  <a:pt x="1809377" y="1438670"/>
                  <a:pt x="1782360" y="1476230"/>
                  <a:pt x="1762608" y="1521701"/>
                </a:cubicBezTo>
                <a:cubicBezTo>
                  <a:pt x="1742855" y="1567172"/>
                  <a:pt x="1732979" y="1620008"/>
                  <a:pt x="1732979" y="1680210"/>
                </a:cubicBezTo>
                <a:cubicBezTo>
                  <a:pt x="1732979" y="1732870"/>
                  <a:pt x="1742241" y="1780966"/>
                  <a:pt x="1760764" y="1824499"/>
                </a:cubicBezTo>
                <a:cubicBezTo>
                  <a:pt x="1779287" y="1868032"/>
                  <a:pt x="1805408" y="1905273"/>
                  <a:pt x="1839128" y="1936221"/>
                </a:cubicBezTo>
                <a:cubicBezTo>
                  <a:pt x="1872847" y="1967170"/>
                  <a:pt x="1913116" y="1991134"/>
                  <a:pt x="1959935" y="2008116"/>
                </a:cubicBezTo>
                <a:cubicBezTo>
                  <a:pt x="2006753" y="2025097"/>
                  <a:pt x="2059117" y="2033588"/>
                  <a:pt x="2117027" y="2033588"/>
                </a:cubicBezTo>
                <a:cubicBezTo>
                  <a:pt x="2180757" y="2033588"/>
                  <a:pt x="2231583" y="2022649"/>
                  <a:pt x="2269505" y="2000771"/>
                </a:cubicBezTo>
                <a:cubicBezTo>
                  <a:pt x="2307426" y="1978893"/>
                  <a:pt x="2326386" y="1947160"/>
                  <a:pt x="2326386" y="1905572"/>
                </a:cubicBezTo>
                <a:cubicBezTo>
                  <a:pt x="2326386" y="1883291"/>
                  <a:pt x="2321431" y="1863973"/>
                  <a:pt x="2311520" y="1847616"/>
                </a:cubicBezTo>
                <a:cubicBezTo>
                  <a:pt x="2301609" y="1831260"/>
                  <a:pt x="2284784" y="1815019"/>
                  <a:pt x="2261045" y="1798892"/>
                </a:cubicBezTo>
                <a:cubicBezTo>
                  <a:pt x="2241335" y="1807684"/>
                  <a:pt x="2222325" y="1814994"/>
                  <a:pt x="2204017" y="1820822"/>
                </a:cubicBezTo>
                <a:cubicBezTo>
                  <a:pt x="2185709" y="1826649"/>
                  <a:pt x="2163825" y="1829562"/>
                  <a:pt x="2138363" y="1829562"/>
                </a:cubicBezTo>
                <a:cubicBezTo>
                  <a:pt x="2096566" y="1829562"/>
                  <a:pt x="2061225" y="1816949"/>
                  <a:pt x="2032340" y="1791724"/>
                </a:cubicBezTo>
                <a:cubicBezTo>
                  <a:pt x="2003454" y="1766499"/>
                  <a:pt x="1989011" y="1727994"/>
                  <a:pt x="1989011" y="1676210"/>
                </a:cubicBezTo>
                <a:cubicBezTo>
                  <a:pt x="1989011" y="1650345"/>
                  <a:pt x="1993071" y="1628075"/>
                  <a:pt x="2001190" y="1609399"/>
                </a:cubicBezTo>
                <a:cubicBezTo>
                  <a:pt x="2009309" y="1590723"/>
                  <a:pt x="2019991" y="1575166"/>
                  <a:pt x="2033235" y="1562727"/>
                </a:cubicBezTo>
                <a:cubicBezTo>
                  <a:pt x="2046480" y="1550288"/>
                  <a:pt x="2062416" y="1540755"/>
                  <a:pt x="2081043" y="1534129"/>
                </a:cubicBezTo>
                <a:cubicBezTo>
                  <a:pt x="2099671" y="1527504"/>
                  <a:pt x="2119222" y="1524191"/>
                  <a:pt x="2139697" y="1524191"/>
                </a:cubicBezTo>
                <a:cubicBezTo>
                  <a:pt x="2162727" y="1524191"/>
                  <a:pt x="2184727" y="1527469"/>
                  <a:pt x="2205694" y="1534025"/>
                </a:cubicBezTo>
                <a:cubicBezTo>
                  <a:pt x="2226663" y="1540582"/>
                  <a:pt x="2246939" y="1547527"/>
                  <a:pt x="2266525" y="1554861"/>
                </a:cubicBezTo>
                <a:cubicBezTo>
                  <a:pt x="2282430" y="1540832"/>
                  <a:pt x="2294827" y="1525667"/>
                  <a:pt x="2303717" y="1509366"/>
                </a:cubicBezTo>
                <a:cubicBezTo>
                  <a:pt x="2312607" y="1493065"/>
                  <a:pt x="2317053" y="1475337"/>
                  <a:pt x="2317053" y="1456182"/>
                </a:cubicBezTo>
                <a:cubicBezTo>
                  <a:pt x="2317053" y="1415788"/>
                  <a:pt x="2298192" y="1383020"/>
                  <a:pt x="2260472" y="1357878"/>
                </a:cubicBezTo>
                <a:cubicBezTo>
                  <a:pt x="2222752" y="1332736"/>
                  <a:pt x="2170492" y="1320165"/>
                  <a:pt x="2103692" y="1320165"/>
                </a:cubicBezTo>
                <a:close/>
                <a:moveTo>
                  <a:pt x="1317689" y="1320165"/>
                </a:moveTo>
                <a:cubicBezTo>
                  <a:pt x="1274698" y="1320165"/>
                  <a:pt x="1232223" y="1326923"/>
                  <a:pt x="1190267" y="1340439"/>
                </a:cubicBezTo>
                <a:cubicBezTo>
                  <a:pt x="1148310" y="1353954"/>
                  <a:pt x="1111156" y="1374807"/>
                  <a:pt x="1078805" y="1402998"/>
                </a:cubicBezTo>
                <a:cubicBezTo>
                  <a:pt x="1046454" y="1431189"/>
                  <a:pt x="1020395" y="1467118"/>
                  <a:pt x="1000629" y="1510783"/>
                </a:cubicBezTo>
                <a:cubicBezTo>
                  <a:pt x="980862" y="1554448"/>
                  <a:pt x="970979" y="1606479"/>
                  <a:pt x="970979" y="1666875"/>
                </a:cubicBezTo>
                <a:cubicBezTo>
                  <a:pt x="970979" y="1728438"/>
                  <a:pt x="980925" y="1782344"/>
                  <a:pt x="1000816" y="1828593"/>
                </a:cubicBezTo>
                <a:cubicBezTo>
                  <a:pt x="1020707" y="1874842"/>
                  <a:pt x="1047943" y="1913187"/>
                  <a:pt x="1082524" y="1943629"/>
                </a:cubicBezTo>
                <a:cubicBezTo>
                  <a:pt x="1117105" y="1974070"/>
                  <a:pt x="1157679" y="1996896"/>
                  <a:pt x="1204248" y="2012106"/>
                </a:cubicBezTo>
                <a:cubicBezTo>
                  <a:pt x="1250816" y="2027316"/>
                  <a:pt x="1301076" y="2034921"/>
                  <a:pt x="1355027" y="2034921"/>
                </a:cubicBezTo>
                <a:cubicBezTo>
                  <a:pt x="1387434" y="2034921"/>
                  <a:pt x="1421789" y="2032195"/>
                  <a:pt x="1458092" y="2026743"/>
                </a:cubicBezTo>
                <a:cubicBezTo>
                  <a:pt x="1494395" y="2021291"/>
                  <a:pt x="1527430" y="2010640"/>
                  <a:pt x="1557198" y="1994791"/>
                </a:cubicBezTo>
                <a:cubicBezTo>
                  <a:pt x="1599328" y="1972691"/>
                  <a:pt x="1620394" y="1938951"/>
                  <a:pt x="1620394" y="1893570"/>
                </a:cubicBezTo>
                <a:cubicBezTo>
                  <a:pt x="1620394" y="1873929"/>
                  <a:pt x="1614959" y="1855215"/>
                  <a:pt x="1604089" y="1837428"/>
                </a:cubicBezTo>
                <a:cubicBezTo>
                  <a:pt x="1593220" y="1819641"/>
                  <a:pt x="1577312" y="1804573"/>
                  <a:pt x="1556365" y="1792224"/>
                </a:cubicBezTo>
                <a:cubicBezTo>
                  <a:pt x="1531945" y="1806365"/>
                  <a:pt x="1504209" y="1817901"/>
                  <a:pt x="1473157" y="1826833"/>
                </a:cubicBezTo>
                <a:cubicBezTo>
                  <a:pt x="1442104" y="1835764"/>
                  <a:pt x="1408950" y="1840230"/>
                  <a:pt x="1373696" y="1840230"/>
                </a:cubicBezTo>
                <a:cubicBezTo>
                  <a:pt x="1336525" y="1840230"/>
                  <a:pt x="1304184" y="1833556"/>
                  <a:pt x="1276673" y="1820207"/>
                </a:cubicBezTo>
                <a:cubicBezTo>
                  <a:pt x="1249163" y="1806858"/>
                  <a:pt x="1231275" y="1791870"/>
                  <a:pt x="1223011" y="1775243"/>
                </a:cubicBezTo>
                <a:lnTo>
                  <a:pt x="1540925" y="1728216"/>
                </a:lnTo>
                <a:cubicBezTo>
                  <a:pt x="1573957" y="1723354"/>
                  <a:pt x="1600127" y="1711780"/>
                  <a:pt x="1619435" y="1693493"/>
                </a:cubicBezTo>
                <a:cubicBezTo>
                  <a:pt x="1638743" y="1675206"/>
                  <a:pt x="1648397" y="1648998"/>
                  <a:pt x="1648397" y="1614869"/>
                </a:cubicBezTo>
                <a:cubicBezTo>
                  <a:pt x="1648397" y="1572586"/>
                  <a:pt x="1640289" y="1533372"/>
                  <a:pt x="1624071" y="1497229"/>
                </a:cubicBezTo>
                <a:cubicBezTo>
                  <a:pt x="1607854" y="1461086"/>
                  <a:pt x="1585021" y="1429929"/>
                  <a:pt x="1555573" y="1403759"/>
                </a:cubicBezTo>
                <a:cubicBezTo>
                  <a:pt x="1526125" y="1377589"/>
                  <a:pt x="1491319" y="1357114"/>
                  <a:pt x="1451154" y="1342334"/>
                </a:cubicBezTo>
                <a:cubicBezTo>
                  <a:pt x="1410989" y="1327555"/>
                  <a:pt x="1366501" y="1320165"/>
                  <a:pt x="1317689" y="1320165"/>
                </a:cubicBezTo>
                <a:close/>
                <a:moveTo>
                  <a:pt x="11538585" y="1318832"/>
                </a:moveTo>
                <a:cubicBezTo>
                  <a:pt x="11494052" y="1318832"/>
                  <a:pt x="11452964" y="1323943"/>
                  <a:pt x="11415320" y="1334167"/>
                </a:cubicBezTo>
                <a:cubicBezTo>
                  <a:pt x="11377676" y="1344390"/>
                  <a:pt x="11345224" y="1358903"/>
                  <a:pt x="11317964" y="1377704"/>
                </a:cubicBezTo>
                <a:cubicBezTo>
                  <a:pt x="11290704" y="1396505"/>
                  <a:pt x="11269541" y="1420025"/>
                  <a:pt x="11254477" y="1448264"/>
                </a:cubicBezTo>
                <a:cubicBezTo>
                  <a:pt x="11239413" y="1476504"/>
                  <a:pt x="11231881" y="1508036"/>
                  <a:pt x="11231881" y="1542860"/>
                </a:cubicBezTo>
                <a:cubicBezTo>
                  <a:pt x="11231881" y="1607493"/>
                  <a:pt x="11251970" y="1657061"/>
                  <a:pt x="11292148" y="1691566"/>
                </a:cubicBezTo>
                <a:cubicBezTo>
                  <a:pt x="11332327" y="1726070"/>
                  <a:pt x="11392234" y="1751108"/>
                  <a:pt x="11471868" y="1766679"/>
                </a:cubicBezTo>
                <a:lnTo>
                  <a:pt x="11519688" y="1774889"/>
                </a:lnTo>
                <a:cubicBezTo>
                  <a:pt x="11537800" y="1779028"/>
                  <a:pt x="11550812" y="1783734"/>
                  <a:pt x="11558724" y="1789005"/>
                </a:cubicBezTo>
                <a:cubicBezTo>
                  <a:pt x="11566634" y="1794276"/>
                  <a:pt x="11570588" y="1800684"/>
                  <a:pt x="11570589" y="1808226"/>
                </a:cubicBezTo>
                <a:cubicBezTo>
                  <a:pt x="11570588" y="1817061"/>
                  <a:pt x="11564858" y="1824603"/>
                  <a:pt x="11553399" y="1830854"/>
                </a:cubicBezTo>
                <a:cubicBezTo>
                  <a:pt x="11541939" y="1837105"/>
                  <a:pt x="11523665" y="1840230"/>
                  <a:pt x="11498581" y="1840230"/>
                </a:cubicBezTo>
                <a:cubicBezTo>
                  <a:pt x="11456311" y="1840230"/>
                  <a:pt x="11419181" y="1834900"/>
                  <a:pt x="11387191" y="1824239"/>
                </a:cubicBezTo>
                <a:cubicBezTo>
                  <a:pt x="11355202" y="1813578"/>
                  <a:pt x="11323830" y="1800239"/>
                  <a:pt x="11293076" y="1784223"/>
                </a:cubicBezTo>
                <a:cubicBezTo>
                  <a:pt x="11274546" y="1797836"/>
                  <a:pt x="11260380" y="1812727"/>
                  <a:pt x="11250581" y="1828895"/>
                </a:cubicBezTo>
                <a:cubicBezTo>
                  <a:pt x="11240781" y="1845064"/>
                  <a:pt x="11235880" y="1864844"/>
                  <a:pt x="11235880" y="1888236"/>
                </a:cubicBezTo>
                <a:cubicBezTo>
                  <a:pt x="11235880" y="1914406"/>
                  <a:pt x="11243125" y="1936982"/>
                  <a:pt x="11257613" y="1955963"/>
                </a:cubicBezTo>
                <a:cubicBezTo>
                  <a:pt x="11272100" y="1974945"/>
                  <a:pt x="11291419" y="1990353"/>
                  <a:pt x="11315567" y="2002188"/>
                </a:cubicBezTo>
                <a:cubicBezTo>
                  <a:pt x="11339717" y="2014023"/>
                  <a:pt x="11368096" y="2022659"/>
                  <a:pt x="11400704" y="2028097"/>
                </a:cubicBezTo>
                <a:cubicBezTo>
                  <a:pt x="11433311" y="2033536"/>
                  <a:pt x="11469049" y="2036255"/>
                  <a:pt x="11507915" y="2036255"/>
                </a:cubicBezTo>
                <a:cubicBezTo>
                  <a:pt x="11609663" y="2036255"/>
                  <a:pt x="11687330" y="2016044"/>
                  <a:pt x="11740912" y="1975622"/>
                </a:cubicBezTo>
                <a:cubicBezTo>
                  <a:pt x="11794496" y="1935200"/>
                  <a:pt x="11821288" y="1878957"/>
                  <a:pt x="11821288" y="1806893"/>
                </a:cubicBezTo>
                <a:cubicBezTo>
                  <a:pt x="11821288" y="1749552"/>
                  <a:pt x="11802228" y="1702765"/>
                  <a:pt x="11764113" y="1666531"/>
                </a:cubicBezTo>
                <a:cubicBezTo>
                  <a:pt x="11725998" y="1630298"/>
                  <a:pt x="11662907" y="1602089"/>
                  <a:pt x="11574840" y="1581906"/>
                </a:cubicBezTo>
                <a:lnTo>
                  <a:pt x="11537106" y="1573384"/>
                </a:lnTo>
                <a:cubicBezTo>
                  <a:pt x="11511701" y="1567939"/>
                  <a:pt x="11495816" y="1562991"/>
                  <a:pt x="11489455" y="1558539"/>
                </a:cubicBezTo>
                <a:cubicBezTo>
                  <a:pt x="11483093" y="1554087"/>
                  <a:pt x="11479911" y="1548860"/>
                  <a:pt x="11479911" y="1542860"/>
                </a:cubicBezTo>
                <a:cubicBezTo>
                  <a:pt x="11479911" y="1534650"/>
                  <a:pt x="11486190" y="1527931"/>
                  <a:pt x="11498747" y="1522701"/>
                </a:cubicBezTo>
                <a:cubicBezTo>
                  <a:pt x="11511303" y="1517471"/>
                  <a:pt x="11531250" y="1514856"/>
                  <a:pt x="11558588" y="1514856"/>
                </a:cubicBezTo>
                <a:cubicBezTo>
                  <a:pt x="11571463" y="1514856"/>
                  <a:pt x="11586475" y="1516176"/>
                  <a:pt x="11603624" y="1518815"/>
                </a:cubicBezTo>
                <a:cubicBezTo>
                  <a:pt x="11620771" y="1521454"/>
                  <a:pt x="11637670" y="1524746"/>
                  <a:pt x="11654319" y="1528691"/>
                </a:cubicBezTo>
                <a:cubicBezTo>
                  <a:pt x="11670966" y="1532636"/>
                  <a:pt x="11685965" y="1536901"/>
                  <a:pt x="11699314" y="1541484"/>
                </a:cubicBezTo>
                <a:cubicBezTo>
                  <a:pt x="11712663" y="1546068"/>
                  <a:pt x="11725227" y="1550972"/>
                  <a:pt x="11737006" y="1556195"/>
                </a:cubicBezTo>
                <a:cubicBezTo>
                  <a:pt x="11754827" y="1543249"/>
                  <a:pt x="11767996" y="1528514"/>
                  <a:pt x="11776511" y="1511991"/>
                </a:cubicBezTo>
                <a:cubicBezTo>
                  <a:pt x="11785026" y="1495468"/>
                  <a:pt x="11789284" y="1475976"/>
                  <a:pt x="11789284" y="1453515"/>
                </a:cubicBezTo>
                <a:cubicBezTo>
                  <a:pt x="11789284" y="1429901"/>
                  <a:pt x="11782252" y="1409305"/>
                  <a:pt x="11768187" y="1391726"/>
                </a:cubicBezTo>
                <a:cubicBezTo>
                  <a:pt x="11754123" y="1374148"/>
                  <a:pt x="11735698" y="1360135"/>
                  <a:pt x="11712909" y="1349690"/>
                </a:cubicBezTo>
                <a:cubicBezTo>
                  <a:pt x="11690121" y="1339244"/>
                  <a:pt x="11663755" y="1331490"/>
                  <a:pt x="11633815" y="1326426"/>
                </a:cubicBezTo>
                <a:cubicBezTo>
                  <a:pt x="11603873" y="1321363"/>
                  <a:pt x="11572130" y="1318832"/>
                  <a:pt x="11538585" y="1318832"/>
                </a:cubicBezTo>
                <a:close/>
                <a:moveTo>
                  <a:pt x="8792146" y="1197483"/>
                </a:moveTo>
                <a:cubicBezTo>
                  <a:pt x="8770879" y="1197483"/>
                  <a:pt x="8751026" y="1199060"/>
                  <a:pt x="8732587" y="1202213"/>
                </a:cubicBezTo>
                <a:cubicBezTo>
                  <a:pt x="8714147" y="1205366"/>
                  <a:pt x="8696217" y="1209311"/>
                  <a:pt x="8678799" y="1214048"/>
                </a:cubicBezTo>
                <a:lnTo>
                  <a:pt x="8678799" y="1793558"/>
                </a:lnTo>
                <a:cubicBezTo>
                  <a:pt x="8678798" y="1877804"/>
                  <a:pt x="8701294" y="1938871"/>
                  <a:pt x="8746286" y="1976758"/>
                </a:cubicBezTo>
                <a:cubicBezTo>
                  <a:pt x="8791278" y="2014644"/>
                  <a:pt x="8854570" y="2033588"/>
                  <a:pt x="8936164" y="2033588"/>
                </a:cubicBezTo>
                <a:cubicBezTo>
                  <a:pt x="9003395" y="2033588"/>
                  <a:pt x="9051095" y="2021725"/>
                  <a:pt x="9079266" y="1998000"/>
                </a:cubicBezTo>
                <a:cubicBezTo>
                  <a:pt x="9107436" y="1974275"/>
                  <a:pt x="9121521" y="1943465"/>
                  <a:pt x="9121521" y="1905572"/>
                </a:cubicBezTo>
                <a:cubicBezTo>
                  <a:pt x="9121521" y="1887319"/>
                  <a:pt x="9118309" y="1871522"/>
                  <a:pt x="9111885" y="1858180"/>
                </a:cubicBezTo>
                <a:cubicBezTo>
                  <a:pt x="9105460" y="1844838"/>
                  <a:pt x="9096004" y="1830854"/>
                  <a:pt x="9083516" y="1816227"/>
                </a:cubicBezTo>
                <a:cubicBezTo>
                  <a:pt x="9067598" y="1820908"/>
                  <a:pt x="9052915" y="1824301"/>
                  <a:pt x="9039469" y="1826405"/>
                </a:cubicBezTo>
                <a:cubicBezTo>
                  <a:pt x="9026023" y="1828510"/>
                  <a:pt x="9012923" y="1829562"/>
                  <a:pt x="9000172" y="1829562"/>
                </a:cubicBezTo>
                <a:cubicBezTo>
                  <a:pt x="8976294" y="1829562"/>
                  <a:pt x="8958546" y="1825687"/>
                  <a:pt x="8946926" y="1817936"/>
                </a:cubicBezTo>
                <a:cubicBezTo>
                  <a:pt x="8935307" y="1810185"/>
                  <a:pt x="8929497" y="1796725"/>
                  <a:pt x="8929497" y="1777556"/>
                </a:cubicBezTo>
                <a:lnTo>
                  <a:pt x="8929497" y="1589532"/>
                </a:lnTo>
                <a:lnTo>
                  <a:pt x="9037511" y="1589532"/>
                </a:lnTo>
                <a:cubicBezTo>
                  <a:pt x="9064375" y="1589532"/>
                  <a:pt x="9085981" y="1581358"/>
                  <a:pt x="9102331" y="1565008"/>
                </a:cubicBezTo>
                <a:cubicBezTo>
                  <a:pt x="9118680" y="1548659"/>
                  <a:pt x="9126855" y="1523052"/>
                  <a:pt x="9126855" y="1488186"/>
                </a:cubicBezTo>
                <a:cubicBezTo>
                  <a:pt x="9126855" y="1469573"/>
                  <a:pt x="9124222" y="1452369"/>
                  <a:pt x="9118958" y="1436575"/>
                </a:cubicBezTo>
                <a:cubicBezTo>
                  <a:pt x="9113693" y="1420782"/>
                  <a:pt x="9107053" y="1405537"/>
                  <a:pt x="9099039" y="1390841"/>
                </a:cubicBezTo>
                <a:lnTo>
                  <a:pt x="8929497" y="1390841"/>
                </a:lnTo>
                <a:lnTo>
                  <a:pt x="8929497" y="1317498"/>
                </a:lnTo>
                <a:cubicBezTo>
                  <a:pt x="8929497" y="1268937"/>
                  <a:pt x="8917071" y="1236794"/>
                  <a:pt x="8892221" y="1221069"/>
                </a:cubicBezTo>
                <a:cubicBezTo>
                  <a:pt x="8867370" y="1205345"/>
                  <a:pt x="8834013" y="1197483"/>
                  <a:pt x="8792146" y="1197483"/>
                </a:cubicBezTo>
                <a:close/>
                <a:moveTo>
                  <a:pt x="482156" y="1157478"/>
                </a:moveTo>
                <a:cubicBezTo>
                  <a:pt x="436706" y="1157478"/>
                  <a:pt x="393399" y="1159996"/>
                  <a:pt x="352234" y="1165031"/>
                </a:cubicBezTo>
                <a:cubicBezTo>
                  <a:pt x="311069" y="1170067"/>
                  <a:pt x="275061" y="1178022"/>
                  <a:pt x="244210" y="1188899"/>
                </a:cubicBezTo>
                <a:cubicBezTo>
                  <a:pt x="224179" y="1195914"/>
                  <a:pt x="208156" y="1205429"/>
                  <a:pt x="196141" y="1217444"/>
                </a:cubicBezTo>
                <a:cubicBezTo>
                  <a:pt x="184126" y="1229459"/>
                  <a:pt x="178118" y="1246364"/>
                  <a:pt x="178118" y="1268159"/>
                </a:cubicBezTo>
                <a:lnTo>
                  <a:pt x="178118" y="1896237"/>
                </a:lnTo>
                <a:cubicBezTo>
                  <a:pt x="178118" y="1921060"/>
                  <a:pt x="181150" y="1941559"/>
                  <a:pt x="187213" y="1957734"/>
                </a:cubicBezTo>
                <a:cubicBezTo>
                  <a:pt x="193276" y="1973910"/>
                  <a:pt x="202281" y="1986676"/>
                  <a:pt x="214227" y="1996031"/>
                </a:cubicBezTo>
                <a:cubicBezTo>
                  <a:pt x="226173" y="2005386"/>
                  <a:pt x="240643" y="2011762"/>
                  <a:pt x="257638" y="2015158"/>
                </a:cubicBezTo>
                <a:cubicBezTo>
                  <a:pt x="274634" y="2018555"/>
                  <a:pt x="293910" y="2020253"/>
                  <a:pt x="315469" y="2020253"/>
                </a:cubicBezTo>
                <a:cubicBezTo>
                  <a:pt x="336999" y="2020253"/>
                  <a:pt x="358266" y="2018912"/>
                  <a:pt x="379268" y="2016231"/>
                </a:cubicBezTo>
                <a:cubicBezTo>
                  <a:pt x="400271" y="2013550"/>
                  <a:pt x="419454" y="2009842"/>
                  <a:pt x="436817" y="2005105"/>
                </a:cubicBezTo>
                <a:lnTo>
                  <a:pt x="436817" y="1752219"/>
                </a:lnTo>
                <a:lnTo>
                  <a:pt x="486594" y="1752219"/>
                </a:lnTo>
                <a:lnTo>
                  <a:pt x="598212" y="1931617"/>
                </a:lnTo>
                <a:cubicBezTo>
                  <a:pt x="604574" y="1942215"/>
                  <a:pt x="612356" y="1953494"/>
                  <a:pt x="621559" y="1965454"/>
                </a:cubicBezTo>
                <a:cubicBezTo>
                  <a:pt x="630761" y="1977414"/>
                  <a:pt x="641249" y="1987808"/>
                  <a:pt x="653021" y="1996635"/>
                </a:cubicBezTo>
                <a:cubicBezTo>
                  <a:pt x="664793" y="2005463"/>
                  <a:pt x="678347" y="2012272"/>
                  <a:pt x="693683" y="2017065"/>
                </a:cubicBezTo>
                <a:cubicBezTo>
                  <a:pt x="709018" y="2021857"/>
                  <a:pt x="727409" y="2024253"/>
                  <a:pt x="748856" y="2024253"/>
                </a:cubicBezTo>
                <a:cubicBezTo>
                  <a:pt x="780999" y="2024253"/>
                  <a:pt x="810048" y="2015193"/>
                  <a:pt x="836002" y="1997073"/>
                </a:cubicBezTo>
                <a:cubicBezTo>
                  <a:pt x="861957" y="1978952"/>
                  <a:pt x="880025" y="1951175"/>
                  <a:pt x="890207" y="1913739"/>
                </a:cubicBezTo>
                <a:cubicBezTo>
                  <a:pt x="870982" y="1879180"/>
                  <a:pt x="845653" y="1842592"/>
                  <a:pt x="814218" y="1803976"/>
                </a:cubicBezTo>
                <a:cubicBezTo>
                  <a:pt x="782784" y="1765360"/>
                  <a:pt x="752107" y="1728369"/>
                  <a:pt x="722186" y="1693003"/>
                </a:cubicBezTo>
                <a:cubicBezTo>
                  <a:pt x="758232" y="1675487"/>
                  <a:pt x="791247" y="1646116"/>
                  <a:pt x="821230" y="1604888"/>
                </a:cubicBezTo>
                <a:cubicBezTo>
                  <a:pt x="851212" y="1563661"/>
                  <a:pt x="866204" y="1514092"/>
                  <a:pt x="866204" y="1456182"/>
                </a:cubicBezTo>
                <a:cubicBezTo>
                  <a:pt x="866204" y="1364810"/>
                  <a:pt x="833690" y="1292182"/>
                  <a:pt x="768661" y="1238301"/>
                </a:cubicBezTo>
                <a:cubicBezTo>
                  <a:pt x="703632" y="1184419"/>
                  <a:pt x="608130" y="1157478"/>
                  <a:pt x="482156" y="1157478"/>
                </a:cubicBezTo>
                <a:close/>
                <a:moveTo>
                  <a:pt x="7643431" y="1106805"/>
                </a:moveTo>
                <a:cubicBezTo>
                  <a:pt x="7622193" y="1106805"/>
                  <a:pt x="7601461" y="1108417"/>
                  <a:pt x="7581236" y="1111639"/>
                </a:cubicBezTo>
                <a:cubicBezTo>
                  <a:pt x="7561011" y="1114862"/>
                  <a:pt x="7543072" y="1118821"/>
                  <a:pt x="7527417" y="1123516"/>
                </a:cubicBezTo>
                <a:lnTo>
                  <a:pt x="7527417" y="1334834"/>
                </a:lnTo>
                <a:cubicBezTo>
                  <a:pt x="7528791" y="1331833"/>
                  <a:pt x="7520287" y="1328638"/>
                  <a:pt x="7501903" y="1325249"/>
                </a:cubicBezTo>
                <a:cubicBezTo>
                  <a:pt x="7483519" y="1321860"/>
                  <a:pt x="7465354" y="1320165"/>
                  <a:pt x="7447407" y="1320165"/>
                </a:cubicBezTo>
                <a:cubicBezTo>
                  <a:pt x="7397275" y="1320165"/>
                  <a:pt x="7350169" y="1327357"/>
                  <a:pt x="7306087" y="1341741"/>
                </a:cubicBezTo>
                <a:cubicBezTo>
                  <a:pt x="7262005" y="1356125"/>
                  <a:pt x="7223458" y="1378193"/>
                  <a:pt x="7190448" y="1407947"/>
                </a:cubicBezTo>
                <a:cubicBezTo>
                  <a:pt x="7157437" y="1437701"/>
                  <a:pt x="7131780" y="1474768"/>
                  <a:pt x="7113480" y="1519148"/>
                </a:cubicBezTo>
                <a:cubicBezTo>
                  <a:pt x="7095179" y="1563529"/>
                  <a:pt x="7086028" y="1615883"/>
                  <a:pt x="7086028" y="1676210"/>
                </a:cubicBezTo>
                <a:cubicBezTo>
                  <a:pt x="7086028" y="1731439"/>
                  <a:pt x="7094574" y="1781004"/>
                  <a:pt x="7111667" y="1824905"/>
                </a:cubicBezTo>
                <a:cubicBezTo>
                  <a:pt x="7128759" y="1868807"/>
                  <a:pt x="7153765" y="1906520"/>
                  <a:pt x="7186687" y="1938044"/>
                </a:cubicBezTo>
                <a:cubicBezTo>
                  <a:pt x="7219607" y="1969569"/>
                  <a:pt x="7259713" y="1993597"/>
                  <a:pt x="7307004" y="2010126"/>
                </a:cubicBezTo>
                <a:cubicBezTo>
                  <a:pt x="7354294" y="2026656"/>
                  <a:pt x="7407763" y="2034921"/>
                  <a:pt x="7467410" y="2034921"/>
                </a:cubicBezTo>
                <a:cubicBezTo>
                  <a:pt x="7522513" y="2034921"/>
                  <a:pt x="7570988" y="2028327"/>
                  <a:pt x="7612834" y="2015137"/>
                </a:cubicBezTo>
                <a:cubicBezTo>
                  <a:pt x="7654680" y="2001948"/>
                  <a:pt x="7691104" y="1985068"/>
                  <a:pt x="7722108" y="1964496"/>
                </a:cubicBezTo>
                <a:cubicBezTo>
                  <a:pt x="7761224" y="1939840"/>
                  <a:pt x="7780781" y="1904197"/>
                  <a:pt x="7780782" y="1857566"/>
                </a:cubicBezTo>
                <a:lnTo>
                  <a:pt x="7780782" y="1225487"/>
                </a:lnTo>
                <a:cubicBezTo>
                  <a:pt x="7780781" y="1202178"/>
                  <a:pt x="7777764" y="1182728"/>
                  <a:pt x="7771729" y="1167136"/>
                </a:cubicBezTo>
                <a:cubicBezTo>
                  <a:pt x="7765694" y="1151543"/>
                  <a:pt x="7756428" y="1139059"/>
                  <a:pt x="7743933" y="1129683"/>
                </a:cubicBezTo>
                <a:cubicBezTo>
                  <a:pt x="7731439" y="1120307"/>
                  <a:pt x="7716617" y="1114150"/>
                  <a:pt x="7699470" y="1111212"/>
                </a:cubicBezTo>
                <a:cubicBezTo>
                  <a:pt x="7682321" y="1108274"/>
                  <a:pt x="7663642" y="1106805"/>
                  <a:pt x="7643431" y="1106805"/>
                </a:cubicBezTo>
                <a:close/>
                <a:moveTo>
                  <a:pt x="9370123" y="1040130"/>
                </a:moveTo>
                <a:cubicBezTo>
                  <a:pt x="9328855" y="1040130"/>
                  <a:pt x="9295645" y="1052951"/>
                  <a:pt x="9270496" y="1078593"/>
                </a:cubicBezTo>
                <a:cubicBezTo>
                  <a:pt x="9245347" y="1104235"/>
                  <a:pt x="9232773" y="1135420"/>
                  <a:pt x="9232773" y="1172147"/>
                </a:cubicBezTo>
                <a:cubicBezTo>
                  <a:pt x="9232773" y="1209624"/>
                  <a:pt x="9245379" y="1241218"/>
                  <a:pt x="9270591" y="1266929"/>
                </a:cubicBezTo>
                <a:cubicBezTo>
                  <a:pt x="9295802" y="1292641"/>
                  <a:pt x="9328980" y="1305497"/>
                  <a:pt x="9370123" y="1305497"/>
                </a:cubicBezTo>
                <a:cubicBezTo>
                  <a:pt x="9411128" y="1305497"/>
                  <a:pt x="9444272" y="1292606"/>
                  <a:pt x="9469553" y="1266825"/>
                </a:cubicBezTo>
                <a:cubicBezTo>
                  <a:pt x="9494833" y="1241044"/>
                  <a:pt x="9507473" y="1209485"/>
                  <a:pt x="9507474" y="1172147"/>
                </a:cubicBezTo>
                <a:cubicBezTo>
                  <a:pt x="9507473" y="1135559"/>
                  <a:pt x="9494865" y="1104409"/>
                  <a:pt x="9469646" y="1078697"/>
                </a:cubicBezTo>
                <a:cubicBezTo>
                  <a:pt x="9444428" y="1052986"/>
                  <a:pt x="9411253" y="1040130"/>
                  <a:pt x="9370123" y="1040130"/>
                </a:cubicBezTo>
                <a:close/>
                <a:moveTo>
                  <a:pt x="0" y="0"/>
                </a:moveTo>
                <a:lnTo>
                  <a:pt x="12192000" y="0"/>
                </a:lnTo>
                <a:lnTo>
                  <a:pt x="12192000" y="6858000"/>
                </a:lnTo>
                <a:lnTo>
                  <a:pt x="0" y="6858000"/>
                </a:lnTo>
                <a:close/>
              </a:path>
            </a:pathLst>
          </a:custGeom>
          <a:solidFill>
            <a:schemeClr val="bg2">
              <a:lumMod val="90000"/>
            </a:schemeClr>
          </a:solidFill>
          <a:effectLst>
            <a:outerShdw blurRad="50800" dist="50800" dir="5400000" algn="ctr" rotWithShape="0">
              <a:schemeClr val="tx2">
                <a:lumMod val="40000"/>
                <a:lumOff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B91678-E248-27DD-FAAE-78ABABB4E145}"/>
              </a:ext>
            </a:extLst>
          </p:cNvPr>
          <p:cNvSpPr txBox="1"/>
          <p:nvPr/>
        </p:nvSpPr>
        <p:spPr>
          <a:xfrm>
            <a:off x="2060448" y="3328416"/>
            <a:ext cx="7424928" cy="523220"/>
          </a:xfrm>
          <a:prstGeom prst="rect">
            <a:avLst/>
          </a:prstGeom>
          <a:noFill/>
        </p:spPr>
        <p:txBody>
          <a:bodyPr wrap="square" rtlCol="0">
            <a:spAutoFit/>
          </a:bodyPr>
          <a:lstStyle/>
          <a:p>
            <a:r>
              <a:rPr lang="en-US" sz="2800" b="1" i="1" dirty="0">
                <a:solidFill>
                  <a:srgbClr val="1F2328"/>
                </a:solidFill>
              </a:rPr>
              <a:t>P</a:t>
            </a:r>
            <a:r>
              <a:rPr lang="en-US" sz="2800" b="1" i="1" dirty="0">
                <a:solidFill>
                  <a:srgbClr val="1F2328"/>
                </a:solidFill>
                <a:effectLst/>
              </a:rPr>
              <a:t>ay attention to good reviews(3 stars reviews) </a:t>
            </a:r>
            <a:endParaRPr lang="en-US" sz="2800" b="1" i="1" dirty="0"/>
          </a:p>
        </p:txBody>
      </p:sp>
    </p:spTree>
    <p:extLst>
      <p:ext uri="{BB962C8B-B14F-4D97-AF65-F5344CB8AC3E}">
        <p14:creationId xmlns:p14="http://schemas.microsoft.com/office/powerpoint/2010/main" val="141328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a:extLst>
              <a:ext uri="{FF2B5EF4-FFF2-40B4-BE49-F238E27FC236}">
                <a16:creationId xmlns:a16="http://schemas.microsoft.com/office/drawing/2014/main" id="{6421546B-69B6-FCBC-24CF-6EDDCA9C6C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0"/>
            <a:ext cx="12129211" cy="615696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30CE9597-067B-2325-BBC6-6FF1A3AEA695}"/>
              </a:ext>
            </a:extLst>
          </p:cNvPr>
          <p:cNvSpPr/>
          <p:nvPr/>
        </p:nvSpPr>
        <p:spPr>
          <a:xfrm>
            <a:off x="0" y="0"/>
            <a:ext cx="12192000" cy="6858000"/>
          </a:xfrm>
          <a:custGeom>
            <a:avLst/>
            <a:gdLst/>
            <a:ahLst/>
            <a:cxnLst/>
            <a:rect l="l" t="t" r="r" b="b"/>
            <a:pathLst>
              <a:path w="12192000" h="6858000">
                <a:moveTo>
                  <a:pt x="9998353" y="1496871"/>
                </a:moveTo>
                <a:cubicBezTo>
                  <a:pt x="10064099" y="1496871"/>
                  <a:pt x="10114445" y="1518112"/>
                  <a:pt x="10149391" y="1560593"/>
                </a:cubicBezTo>
                <a:cubicBezTo>
                  <a:pt x="10184335" y="1603075"/>
                  <a:pt x="10201807" y="1670226"/>
                  <a:pt x="10201807" y="1762047"/>
                </a:cubicBezTo>
                <a:cubicBezTo>
                  <a:pt x="10201807" y="1935783"/>
                  <a:pt x="10130942" y="2022651"/>
                  <a:pt x="9989210" y="2022651"/>
                </a:cubicBezTo>
                <a:cubicBezTo>
                  <a:pt x="9966659" y="2022651"/>
                  <a:pt x="9945800" y="2019913"/>
                  <a:pt x="9926631" y="2014436"/>
                </a:cubicBezTo>
                <a:cubicBezTo>
                  <a:pt x="9907461" y="2008959"/>
                  <a:pt x="9893269" y="2003923"/>
                  <a:pt x="9884054" y="1999327"/>
                </a:cubicBezTo>
                <a:lnTo>
                  <a:pt x="9884054" y="1522053"/>
                </a:lnTo>
                <a:cubicBezTo>
                  <a:pt x="9891364" y="1518052"/>
                  <a:pt x="9905675" y="1512855"/>
                  <a:pt x="9926988" y="1506462"/>
                </a:cubicBezTo>
                <a:cubicBezTo>
                  <a:pt x="9948299" y="1500068"/>
                  <a:pt x="9972089" y="1496871"/>
                  <a:pt x="9998353" y="1496871"/>
                </a:cubicBezTo>
                <a:close/>
                <a:moveTo>
                  <a:pt x="8693429" y="1476297"/>
                </a:moveTo>
                <a:cubicBezTo>
                  <a:pt x="8742911" y="1476297"/>
                  <a:pt x="8780225" y="1489525"/>
                  <a:pt x="8805372" y="1515981"/>
                </a:cubicBezTo>
                <a:cubicBezTo>
                  <a:pt x="8830518" y="1542436"/>
                  <a:pt x="8845019" y="1561760"/>
                  <a:pt x="8848878" y="1573952"/>
                </a:cubicBezTo>
                <a:lnTo>
                  <a:pt x="8503692" y="1631745"/>
                </a:lnTo>
                <a:cubicBezTo>
                  <a:pt x="8504810" y="1626316"/>
                  <a:pt x="8509162" y="1612910"/>
                  <a:pt x="8516747" y="1591526"/>
                </a:cubicBezTo>
                <a:cubicBezTo>
                  <a:pt x="8524330" y="1570142"/>
                  <a:pt x="8535534" y="1551027"/>
                  <a:pt x="8550358" y="1534179"/>
                </a:cubicBezTo>
                <a:cubicBezTo>
                  <a:pt x="8565181" y="1517332"/>
                  <a:pt x="8584487" y="1503473"/>
                  <a:pt x="8608276" y="1492603"/>
                </a:cubicBezTo>
                <a:cubicBezTo>
                  <a:pt x="8632065" y="1481732"/>
                  <a:pt x="8660449" y="1476297"/>
                  <a:pt x="8693429" y="1476297"/>
                </a:cubicBezTo>
                <a:close/>
                <a:moveTo>
                  <a:pt x="2473606" y="1476297"/>
                </a:moveTo>
                <a:cubicBezTo>
                  <a:pt x="2523088" y="1476297"/>
                  <a:pt x="2560402" y="1489525"/>
                  <a:pt x="2585549" y="1515981"/>
                </a:cubicBezTo>
                <a:cubicBezTo>
                  <a:pt x="2610694" y="1542436"/>
                  <a:pt x="2625196" y="1561760"/>
                  <a:pt x="2629053" y="1573952"/>
                </a:cubicBezTo>
                <a:lnTo>
                  <a:pt x="2283868" y="1631745"/>
                </a:lnTo>
                <a:cubicBezTo>
                  <a:pt x="2284987" y="1626316"/>
                  <a:pt x="2289339" y="1612910"/>
                  <a:pt x="2296923" y="1591526"/>
                </a:cubicBezTo>
                <a:cubicBezTo>
                  <a:pt x="2304507" y="1570142"/>
                  <a:pt x="2315711" y="1551027"/>
                  <a:pt x="2330534" y="1534179"/>
                </a:cubicBezTo>
                <a:cubicBezTo>
                  <a:pt x="2345358" y="1517332"/>
                  <a:pt x="2364664" y="1503473"/>
                  <a:pt x="2388452" y="1492603"/>
                </a:cubicBezTo>
                <a:cubicBezTo>
                  <a:pt x="2412241" y="1481732"/>
                  <a:pt x="2440625" y="1476297"/>
                  <a:pt x="2473606" y="1476297"/>
                </a:cubicBezTo>
                <a:close/>
                <a:moveTo>
                  <a:pt x="3399055" y="1167687"/>
                </a:moveTo>
                <a:cubicBezTo>
                  <a:pt x="3338952" y="1167687"/>
                  <a:pt x="3289106" y="1187904"/>
                  <a:pt x="3249518" y="1228338"/>
                </a:cubicBezTo>
                <a:cubicBezTo>
                  <a:pt x="3209930" y="1268771"/>
                  <a:pt x="3183575" y="1323111"/>
                  <a:pt x="3170454" y="1391358"/>
                </a:cubicBezTo>
                <a:lnTo>
                  <a:pt x="3476779" y="1744616"/>
                </a:lnTo>
                <a:lnTo>
                  <a:pt x="3315866" y="1933497"/>
                </a:lnTo>
                <a:cubicBezTo>
                  <a:pt x="3261288" y="1989433"/>
                  <a:pt x="3224551" y="2032611"/>
                  <a:pt x="3205655" y="2063031"/>
                </a:cubicBezTo>
                <a:cubicBezTo>
                  <a:pt x="3186760" y="2093452"/>
                  <a:pt x="3177313" y="2128760"/>
                  <a:pt x="3177313" y="2168955"/>
                </a:cubicBezTo>
                <a:cubicBezTo>
                  <a:pt x="3177313" y="2223819"/>
                  <a:pt x="3199911" y="2269158"/>
                  <a:pt x="3245107" y="2304972"/>
                </a:cubicBezTo>
                <a:cubicBezTo>
                  <a:pt x="3290303" y="2340786"/>
                  <a:pt x="3354573" y="2358693"/>
                  <a:pt x="3437917" y="2358693"/>
                </a:cubicBezTo>
                <a:cubicBezTo>
                  <a:pt x="3445179" y="2358693"/>
                  <a:pt x="3453389" y="2358312"/>
                  <a:pt x="3462545" y="2357550"/>
                </a:cubicBezTo>
                <a:cubicBezTo>
                  <a:pt x="3471701" y="2356788"/>
                  <a:pt x="3483458" y="2356407"/>
                  <a:pt x="3497817" y="2356407"/>
                </a:cubicBezTo>
                <a:lnTo>
                  <a:pt x="3719023" y="2020365"/>
                </a:lnTo>
                <a:lnTo>
                  <a:pt x="3823608" y="2186743"/>
                </a:lnTo>
                <a:cubicBezTo>
                  <a:pt x="3856374" y="2233558"/>
                  <a:pt x="3891289" y="2274266"/>
                  <a:pt x="3928353" y="2308865"/>
                </a:cubicBezTo>
                <a:cubicBezTo>
                  <a:pt x="3965417" y="2343465"/>
                  <a:pt x="4015822" y="2361598"/>
                  <a:pt x="4079568" y="2363265"/>
                </a:cubicBezTo>
                <a:cubicBezTo>
                  <a:pt x="4139337" y="2363265"/>
                  <a:pt x="4190344" y="2344680"/>
                  <a:pt x="4232588" y="2307508"/>
                </a:cubicBezTo>
                <a:cubicBezTo>
                  <a:pt x="4274830" y="2270337"/>
                  <a:pt x="4300262" y="2217116"/>
                  <a:pt x="4308882" y="2147845"/>
                </a:cubicBezTo>
                <a:lnTo>
                  <a:pt x="4009417" y="1759333"/>
                </a:lnTo>
                <a:lnTo>
                  <a:pt x="4156078" y="1601563"/>
                </a:lnTo>
                <a:cubicBezTo>
                  <a:pt x="4178414" y="1573297"/>
                  <a:pt x="4197899" y="1548574"/>
                  <a:pt x="4214532" y="1527393"/>
                </a:cubicBezTo>
                <a:cubicBezTo>
                  <a:pt x="4231164" y="1506212"/>
                  <a:pt x="4245345" y="1486412"/>
                  <a:pt x="4257072" y="1467993"/>
                </a:cubicBezTo>
                <a:cubicBezTo>
                  <a:pt x="4268800" y="1449574"/>
                  <a:pt x="4277699" y="1431268"/>
                  <a:pt x="4283772" y="1413075"/>
                </a:cubicBezTo>
                <a:cubicBezTo>
                  <a:pt x="4289845" y="1394882"/>
                  <a:pt x="4292880" y="1374808"/>
                  <a:pt x="4292880" y="1352853"/>
                </a:cubicBezTo>
                <a:cubicBezTo>
                  <a:pt x="4292880" y="1295489"/>
                  <a:pt x="4265770" y="1250287"/>
                  <a:pt x="4211548" y="1217247"/>
                </a:cubicBezTo>
                <a:cubicBezTo>
                  <a:pt x="4157328" y="1184207"/>
                  <a:pt x="4082009" y="1167687"/>
                  <a:pt x="3985592" y="1167687"/>
                </a:cubicBezTo>
                <a:lnTo>
                  <a:pt x="3752742" y="1496871"/>
                </a:lnTo>
                <a:lnTo>
                  <a:pt x="3624940" y="1315491"/>
                </a:lnTo>
                <a:cubicBezTo>
                  <a:pt x="3590864" y="1270557"/>
                  <a:pt x="3558747" y="1234690"/>
                  <a:pt x="3528588" y="1207889"/>
                </a:cubicBezTo>
                <a:cubicBezTo>
                  <a:pt x="3498430" y="1181088"/>
                  <a:pt x="3455252" y="1167687"/>
                  <a:pt x="3399055" y="1167687"/>
                </a:cubicBezTo>
                <a:close/>
                <a:moveTo>
                  <a:pt x="9984638" y="1149399"/>
                </a:moveTo>
                <a:cubicBezTo>
                  <a:pt x="9896222" y="1149399"/>
                  <a:pt x="9815658" y="1158882"/>
                  <a:pt x="9742947" y="1177849"/>
                </a:cubicBezTo>
                <a:cubicBezTo>
                  <a:pt x="9670234" y="1196816"/>
                  <a:pt x="9608388" y="1222742"/>
                  <a:pt x="9557406" y="1255627"/>
                </a:cubicBezTo>
                <a:cubicBezTo>
                  <a:pt x="9525640" y="1277868"/>
                  <a:pt x="9500131" y="1303210"/>
                  <a:pt x="9480879" y="1331654"/>
                </a:cubicBezTo>
                <a:cubicBezTo>
                  <a:pt x="9461626" y="1360098"/>
                  <a:pt x="9451999" y="1396883"/>
                  <a:pt x="9452000" y="1442007"/>
                </a:cubicBezTo>
                <a:lnTo>
                  <a:pt x="9452000" y="2509569"/>
                </a:lnTo>
                <a:lnTo>
                  <a:pt x="8966416" y="2509569"/>
                </a:lnTo>
                <a:lnTo>
                  <a:pt x="6047005" y="2509569"/>
                </a:lnTo>
                <a:lnTo>
                  <a:pt x="3127592" y="2509569"/>
                </a:lnTo>
                <a:lnTo>
                  <a:pt x="208180" y="2509569"/>
                </a:lnTo>
                <a:lnTo>
                  <a:pt x="208180" y="2623869"/>
                </a:lnTo>
                <a:lnTo>
                  <a:pt x="3127592" y="2623869"/>
                </a:lnTo>
                <a:lnTo>
                  <a:pt x="6047005" y="2623869"/>
                </a:lnTo>
                <a:lnTo>
                  <a:pt x="8966416" y="2623869"/>
                </a:lnTo>
                <a:lnTo>
                  <a:pt x="9463067" y="2623869"/>
                </a:lnTo>
                <a:lnTo>
                  <a:pt x="9467627" y="2641675"/>
                </a:lnTo>
                <a:cubicBezTo>
                  <a:pt x="9478045" y="2668571"/>
                  <a:pt x="9493987" y="2690074"/>
                  <a:pt x="9515455" y="2706183"/>
                </a:cubicBezTo>
                <a:cubicBezTo>
                  <a:pt x="9536921" y="2722292"/>
                  <a:pt x="9561918" y="2732793"/>
                  <a:pt x="9590446" y="2737687"/>
                </a:cubicBezTo>
                <a:cubicBezTo>
                  <a:pt x="9618972" y="2742580"/>
                  <a:pt x="9651311" y="2745027"/>
                  <a:pt x="9687458" y="2745027"/>
                </a:cubicBezTo>
                <a:cubicBezTo>
                  <a:pt x="9724914" y="2745027"/>
                  <a:pt x="9760567" y="2742331"/>
                  <a:pt x="9794417" y="2736937"/>
                </a:cubicBezTo>
                <a:cubicBezTo>
                  <a:pt x="9828267" y="2731544"/>
                  <a:pt x="9858908" y="2724739"/>
                  <a:pt x="9886340" y="2716524"/>
                </a:cubicBezTo>
                <a:lnTo>
                  <a:pt x="9886340" y="2623869"/>
                </a:lnTo>
                <a:lnTo>
                  <a:pt x="11885829" y="2623869"/>
                </a:lnTo>
                <a:lnTo>
                  <a:pt x="11885829" y="2509569"/>
                </a:lnTo>
                <a:lnTo>
                  <a:pt x="9886340" y="2509569"/>
                </a:lnTo>
                <a:lnTo>
                  <a:pt x="9886340" y="2342691"/>
                </a:lnTo>
                <a:cubicBezTo>
                  <a:pt x="9924273" y="2362503"/>
                  <a:pt x="9977613" y="2372409"/>
                  <a:pt x="10046360" y="2372409"/>
                </a:cubicBezTo>
                <a:cubicBezTo>
                  <a:pt x="10135918" y="2372409"/>
                  <a:pt x="10217446" y="2359765"/>
                  <a:pt x="10290944" y="2334476"/>
                </a:cubicBezTo>
                <a:cubicBezTo>
                  <a:pt x="10364440" y="2309187"/>
                  <a:pt x="10427568" y="2270563"/>
                  <a:pt x="10480325" y="2218604"/>
                </a:cubicBezTo>
                <a:cubicBezTo>
                  <a:pt x="10533081" y="2166645"/>
                  <a:pt x="10573765" y="2102524"/>
                  <a:pt x="10602376" y="2026241"/>
                </a:cubicBezTo>
                <a:cubicBezTo>
                  <a:pt x="10630987" y="1949958"/>
                  <a:pt x="10645292" y="1861893"/>
                  <a:pt x="10645292" y="1762047"/>
                </a:cubicBezTo>
                <a:cubicBezTo>
                  <a:pt x="10645292" y="1657915"/>
                  <a:pt x="10628682" y="1567487"/>
                  <a:pt x="10595465" y="1490763"/>
                </a:cubicBezTo>
                <a:cubicBezTo>
                  <a:pt x="10562246" y="1414039"/>
                  <a:pt x="10516174" y="1350192"/>
                  <a:pt x="10457251" y="1299221"/>
                </a:cubicBezTo>
                <a:cubicBezTo>
                  <a:pt x="10398325" y="1248251"/>
                  <a:pt x="10328222" y="1210538"/>
                  <a:pt x="10246938" y="1186082"/>
                </a:cubicBezTo>
                <a:cubicBezTo>
                  <a:pt x="10165654" y="1161627"/>
                  <a:pt x="10078220" y="1149399"/>
                  <a:pt x="9984638" y="1149399"/>
                </a:cubicBezTo>
                <a:close/>
                <a:moveTo>
                  <a:pt x="8693429" y="1149399"/>
                </a:moveTo>
                <a:cubicBezTo>
                  <a:pt x="8619729" y="1149399"/>
                  <a:pt x="8546917" y="1160984"/>
                  <a:pt x="8474992" y="1184153"/>
                </a:cubicBezTo>
                <a:cubicBezTo>
                  <a:pt x="8403065" y="1207323"/>
                  <a:pt x="8339373" y="1243072"/>
                  <a:pt x="8283914" y="1291399"/>
                </a:cubicBezTo>
                <a:cubicBezTo>
                  <a:pt x="8228455" y="1339726"/>
                  <a:pt x="8183782" y="1401318"/>
                  <a:pt x="8149897" y="1476172"/>
                </a:cubicBezTo>
                <a:cubicBezTo>
                  <a:pt x="8116012" y="1551027"/>
                  <a:pt x="8099069" y="1640222"/>
                  <a:pt x="8099069" y="1743759"/>
                </a:cubicBezTo>
                <a:cubicBezTo>
                  <a:pt x="8099069" y="1849296"/>
                  <a:pt x="8116119" y="1941706"/>
                  <a:pt x="8150219" y="2020990"/>
                </a:cubicBezTo>
                <a:cubicBezTo>
                  <a:pt x="8184318" y="2100274"/>
                  <a:pt x="8231008" y="2166008"/>
                  <a:pt x="8290290" y="2218194"/>
                </a:cubicBezTo>
                <a:cubicBezTo>
                  <a:pt x="8349571" y="2270379"/>
                  <a:pt x="8419126" y="2309508"/>
                  <a:pt x="8498959" y="2335583"/>
                </a:cubicBezTo>
                <a:cubicBezTo>
                  <a:pt x="8578789" y="2361658"/>
                  <a:pt x="8664949" y="2374695"/>
                  <a:pt x="8757437" y="2374695"/>
                </a:cubicBezTo>
                <a:cubicBezTo>
                  <a:pt x="8812992" y="2374695"/>
                  <a:pt x="8871886" y="2370022"/>
                  <a:pt x="8934120" y="2360676"/>
                </a:cubicBezTo>
                <a:cubicBezTo>
                  <a:pt x="8996354" y="2351329"/>
                  <a:pt x="9052986" y="2333071"/>
                  <a:pt x="9104017" y="2305901"/>
                </a:cubicBezTo>
                <a:cubicBezTo>
                  <a:pt x="9176239" y="2268015"/>
                  <a:pt x="9212351" y="2210175"/>
                  <a:pt x="9212351" y="2132379"/>
                </a:cubicBezTo>
                <a:cubicBezTo>
                  <a:pt x="9212351" y="2098708"/>
                  <a:pt x="9203034" y="2066627"/>
                  <a:pt x="9184401" y="2036135"/>
                </a:cubicBezTo>
                <a:cubicBezTo>
                  <a:pt x="9165768" y="2005643"/>
                  <a:pt x="9138496" y="1979812"/>
                  <a:pt x="9102588" y="1958643"/>
                </a:cubicBezTo>
                <a:cubicBezTo>
                  <a:pt x="9060725" y="1982884"/>
                  <a:pt x="9013177" y="2002661"/>
                  <a:pt x="8959945" y="2017972"/>
                </a:cubicBezTo>
                <a:cubicBezTo>
                  <a:pt x="8906712" y="2033283"/>
                  <a:pt x="8849877" y="2040939"/>
                  <a:pt x="8789442" y="2040939"/>
                </a:cubicBezTo>
                <a:cubicBezTo>
                  <a:pt x="8725719" y="2040939"/>
                  <a:pt x="8670277" y="2029497"/>
                  <a:pt x="8623117" y="2006613"/>
                </a:cubicBezTo>
                <a:cubicBezTo>
                  <a:pt x="8575956" y="1983730"/>
                  <a:pt x="8545291" y="1958036"/>
                  <a:pt x="8531123" y="1929532"/>
                </a:cubicBezTo>
                <a:lnTo>
                  <a:pt x="9076120" y="1848915"/>
                </a:lnTo>
                <a:cubicBezTo>
                  <a:pt x="9132746" y="1840581"/>
                  <a:pt x="9177609" y="1820739"/>
                  <a:pt x="9210708" y="1789390"/>
                </a:cubicBezTo>
                <a:cubicBezTo>
                  <a:pt x="9243807" y="1758041"/>
                  <a:pt x="9260357" y="1713112"/>
                  <a:pt x="9260358" y="1654605"/>
                </a:cubicBezTo>
                <a:cubicBezTo>
                  <a:pt x="9260357" y="1582120"/>
                  <a:pt x="9246456" y="1514897"/>
                  <a:pt x="9218656" y="1452937"/>
                </a:cubicBezTo>
                <a:cubicBezTo>
                  <a:pt x="9190854" y="1390977"/>
                  <a:pt x="9151713" y="1337566"/>
                  <a:pt x="9101230" y="1292703"/>
                </a:cubicBezTo>
                <a:cubicBezTo>
                  <a:pt x="9050748" y="1247840"/>
                  <a:pt x="8991079" y="1212740"/>
                  <a:pt x="8922226" y="1187404"/>
                </a:cubicBezTo>
                <a:cubicBezTo>
                  <a:pt x="8853372" y="1162067"/>
                  <a:pt x="8777106" y="1149399"/>
                  <a:pt x="8693429" y="1149399"/>
                </a:cubicBezTo>
                <a:close/>
                <a:moveTo>
                  <a:pt x="2473606" y="1149399"/>
                </a:moveTo>
                <a:cubicBezTo>
                  <a:pt x="2399906" y="1149399"/>
                  <a:pt x="2327094" y="1160984"/>
                  <a:pt x="2255168" y="1184153"/>
                </a:cubicBezTo>
                <a:cubicBezTo>
                  <a:pt x="2183242" y="1207323"/>
                  <a:pt x="2119550" y="1243072"/>
                  <a:pt x="2064090" y="1291399"/>
                </a:cubicBezTo>
                <a:cubicBezTo>
                  <a:pt x="2008631" y="1339726"/>
                  <a:pt x="1963959" y="1401318"/>
                  <a:pt x="1930074" y="1476172"/>
                </a:cubicBezTo>
                <a:cubicBezTo>
                  <a:pt x="1896188" y="1551027"/>
                  <a:pt x="1879246" y="1640222"/>
                  <a:pt x="1879246" y="1743759"/>
                </a:cubicBezTo>
                <a:cubicBezTo>
                  <a:pt x="1879246" y="1849296"/>
                  <a:pt x="1896295" y="1941706"/>
                  <a:pt x="1930395" y="2020990"/>
                </a:cubicBezTo>
                <a:cubicBezTo>
                  <a:pt x="1964494" y="2100274"/>
                  <a:pt x="2011185" y="2166008"/>
                  <a:pt x="2070466" y="2218194"/>
                </a:cubicBezTo>
                <a:cubicBezTo>
                  <a:pt x="2129747" y="2270379"/>
                  <a:pt x="2199303" y="2309508"/>
                  <a:pt x="2279135" y="2335583"/>
                </a:cubicBezTo>
                <a:cubicBezTo>
                  <a:pt x="2358966" y="2361658"/>
                  <a:pt x="2445126" y="2374695"/>
                  <a:pt x="2537614" y="2374695"/>
                </a:cubicBezTo>
                <a:cubicBezTo>
                  <a:pt x="2593168" y="2374695"/>
                  <a:pt x="2652062" y="2370022"/>
                  <a:pt x="2714296" y="2360676"/>
                </a:cubicBezTo>
                <a:cubicBezTo>
                  <a:pt x="2776530" y="2351329"/>
                  <a:pt x="2833162" y="2333071"/>
                  <a:pt x="2884193" y="2305901"/>
                </a:cubicBezTo>
                <a:cubicBezTo>
                  <a:pt x="2956416" y="2268015"/>
                  <a:pt x="2992528" y="2210175"/>
                  <a:pt x="2992528" y="2132379"/>
                </a:cubicBezTo>
                <a:cubicBezTo>
                  <a:pt x="2992528" y="2098708"/>
                  <a:pt x="2983211" y="2066627"/>
                  <a:pt x="2964578" y="2036135"/>
                </a:cubicBezTo>
                <a:cubicBezTo>
                  <a:pt x="2945945" y="2005643"/>
                  <a:pt x="2918674" y="1979812"/>
                  <a:pt x="2882764" y="1958643"/>
                </a:cubicBezTo>
                <a:cubicBezTo>
                  <a:pt x="2840902" y="1982884"/>
                  <a:pt x="2793354" y="2002661"/>
                  <a:pt x="2740121" y="2017972"/>
                </a:cubicBezTo>
                <a:cubicBezTo>
                  <a:pt x="2686888" y="2033283"/>
                  <a:pt x="2630054" y="2040939"/>
                  <a:pt x="2569618" y="2040939"/>
                </a:cubicBezTo>
                <a:cubicBezTo>
                  <a:pt x="2505896" y="2040939"/>
                  <a:pt x="2450454" y="2029497"/>
                  <a:pt x="2403293" y="2006613"/>
                </a:cubicBezTo>
                <a:cubicBezTo>
                  <a:pt x="2356133" y="1983730"/>
                  <a:pt x="2325468" y="1958036"/>
                  <a:pt x="2311300" y="1929532"/>
                </a:cubicBezTo>
                <a:lnTo>
                  <a:pt x="2856296" y="1848915"/>
                </a:lnTo>
                <a:cubicBezTo>
                  <a:pt x="2912922" y="1840581"/>
                  <a:pt x="2957785" y="1820739"/>
                  <a:pt x="2990885" y="1789390"/>
                </a:cubicBezTo>
                <a:cubicBezTo>
                  <a:pt x="3023984" y="1758041"/>
                  <a:pt x="3040534" y="1713112"/>
                  <a:pt x="3040534" y="1654605"/>
                </a:cubicBezTo>
                <a:cubicBezTo>
                  <a:pt x="3040534" y="1582120"/>
                  <a:pt x="3026633" y="1514897"/>
                  <a:pt x="2998832" y="1452937"/>
                </a:cubicBezTo>
                <a:cubicBezTo>
                  <a:pt x="2971031" y="1390977"/>
                  <a:pt x="2931889" y="1337566"/>
                  <a:pt x="2881407" y="1292703"/>
                </a:cubicBezTo>
                <a:cubicBezTo>
                  <a:pt x="2830925" y="1247840"/>
                  <a:pt x="2771256" y="1212740"/>
                  <a:pt x="2702402" y="1187404"/>
                </a:cubicBezTo>
                <a:cubicBezTo>
                  <a:pt x="2633548" y="1162067"/>
                  <a:pt x="2557283" y="1149399"/>
                  <a:pt x="2473606" y="1149399"/>
                </a:cubicBezTo>
                <a:close/>
                <a:moveTo>
                  <a:pt x="11331473" y="1147113"/>
                </a:moveTo>
                <a:cubicBezTo>
                  <a:pt x="11255130" y="1147113"/>
                  <a:pt x="11184692" y="1155876"/>
                  <a:pt x="11120162" y="1173402"/>
                </a:cubicBezTo>
                <a:cubicBezTo>
                  <a:pt x="11055628" y="1190928"/>
                  <a:pt x="10999997" y="1215806"/>
                  <a:pt x="10953266" y="1248036"/>
                </a:cubicBezTo>
                <a:cubicBezTo>
                  <a:pt x="10906533" y="1280267"/>
                  <a:pt x="10870255" y="1320587"/>
                  <a:pt x="10844431" y="1368998"/>
                </a:cubicBezTo>
                <a:cubicBezTo>
                  <a:pt x="10818606" y="1417409"/>
                  <a:pt x="10805694" y="1471463"/>
                  <a:pt x="10805694" y="1531161"/>
                </a:cubicBezTo>
                <a:cubicBezTo>
                  <a:pt x="10805694" y="1641961"/>
                  <a:pt x="10840132" y="1726936"/>
                  <a:pt x="10909010" y="1786086"/>
                </a:cubicBezTo>
                <a:cubicBezTo>
                  <a:pt x="10977887" y="1845236"/>
                  <a:pt x="11080585" y="1888158"/>
                  <a:pt x="11217102" y="1914852"/>
                </a:cubicBezTo>
                <a:lnTo>
                  <a:pt x="11299076" y="1928925"/>
                </a:lnTo>
                <a:cubicBezTo>
                  <a:pt x="11330128" y="1936021"/>
                  <a:pt x="11352433" y="1944088"/>
                  <a:pt x="11365995" y="1953125"/>
                </a:cubicBezTo>
                <a:cubicBezTo>
                  <a:pt x="11379556" y="1962161"/>
                  <a:pt x="11386337" y="1973145"/>
                  <a:pt x="11386337" y="1986075"/>
                </a:cubicBezTo>
                <a:cubicBezTo>
                  <a:pt x="11386337" y="2001220"/>
                  <a:pt x="11376515" y="2014150"/>
                  <a:pt x="11356869" y="2024866"/>
                </a:cubicBezTo>
                <a:cubicBezTo>
                  <a:pt x="11337224" y="2035581"/>
                  <a:pt x="11305899" y="2040939"/>
                  <a:pt x="11262894" y="2040939"/>
                </a:cubicBezTo>
                <a:cubicBezTo>
                  <a:pt x="11190432" y="2040939"/>
                  <a:pt x="11126781" y="2031801"/>
                  <a:pt x="11071941" y="2013525"/>
                </a:cubicBezTo>
                <a:cubicBezTo>
                  <a:pt x="11017100" y="1995249"/>
                  <a:pt x="10963320" y="1972383"/>
                  <a:pt x="10910600" y="1944927"/>
                </a:cubicBezTo>
                <a:cubicBezTo>
                  <a:pt x="10878833" y="1968263"/>
                  <a:pt x="10854550" y="1993790"/>
                  <a:pt x="10837751" y="2021508"/>
                </a:cubicBezTo>
                <a:cubicBezTo>
                  <a:pt x="10820951" y="2049226"/>
                  <a:pt x="10812551" y="2083135"/>
                  <a:pt x="10812551" y="2123235"/>
                </a:cubicBezTo>
                <a:cubicBezTo>
                  <a:pt x="10812551" y="2168098"/>
                  <a:pt x="10824969" y="2206799"/>
                  <a:pt x="10849806" y="2239339"/>
                </a:cubicBezTo>
                <a:cubicBezTo>
                  <a:pt x="10874642" y="2271879"/>
                  <a:pt x="10907759" y="2298293"/>
                  <a:pt x="10949158" y="2318581"/>
                </a:cubicBezTo>
                <a:cubicBezTo>
                  <a:pt x="10990556" y="2338869"/>
                  <a:pt x="11039205" y="2353675"/>
                  <a:pt x="11095105" y="2362997"/>
                </a:cubicBezTo>
                <a:cubicBezTo>
                  <a:pt x="11151005" y="2372320"/>
                  <a:pt x="11212268" y="2376981"/>
                  <a:pt x="11278895" y="2376981"/>
                </a:cubicBezTo>
                <a:cubicBezTo>
                  <a:pt x="11453321" y="2376981"/>
                  <a:pt x="11586463" y="2342334"/>
                  <a:pt x="11678321" y="2273040"/>
                </a:cubicBezTo>
                <a:cubicBezTo>
                  <a:pt x="11770177" y="2203745"/>
                  <a:pt x="11816105" y="2107328"/>
                  <a:pt x="11816105" y="1983789"/>
                </a:cubicBezTo>
                <a:cubicBezTo>
                  <a:pt x="11816105" y="1885491"/>
                  <a:pt x="11783434" y="1805285"/>
                  <a:pt x="11718094" y="1743170"/>
                </a:cubicBezTo>
                <a:cubicBezTo>
                  <a:pt x="11652751" y="1681055"/>
                  <a:pt x="11544595" y="1632698"/>
                  <a:pt x="11393624" y="1598098"/>
                </a:cubicBezTo>
                <a:lnTo>
                  <a:pt x="11328937" y="1583489"/>
                </a:lnTo>
                <a:cubicBezTo>
                  <a:pt x="11285384" y="1574155"/>
                  <a:pt x="11258154" y="1565672"/>
                  <a:pt x="11247249" y="1558040"/>
                </a:cubicBezTo>
                <a:cubicBezTo>
                  <a:pt x="11236342" y="1550408"/>
                  <a:pt x="11230890" y="1541448"/>
                  <a:pt x="11230890" y="1531161"/>
                </a:cubicBezTo>
                <a:cubicBezTo>
                  <a:pt x="11230890" y="1517088"/>
                  <a:pt x="11241652" y="1505569"/>
                  <a:pt x="11263180" y="1496603"/>
                </a:cubicBezTo>
                <a:cubicBezTo>
                  <a:pt x="11284705" y="1487638"/>
                  <a:pt x="11318901" y="1483155"/>
                  <a:pt x="11365764" y="1483155"/>
                </a:cubicBezTo>
                <a:cubicBezTo>
                  <a:pt x="11387838" y="1483155"/>
                  <a:pt x="11413573" y="1485417"/>
                  <a:pt x="11442970" y="1489942"/>
                </a:cubicBezTo>
                <a:cubicBezTo>
                  <a:pt x="11472366" y="1494466"/>
                  <a:pt x="11501334" y="1500110"/>
                  <a:pt x="11529874" y="1506872"/>
                </a:cubicBezTo>
                <a:cubicBezTo>
                  <a:pt x="11558413" y="1513635"/>
                  <a:pt x="11584124" y="1520946"/>
                  <a:pt x="11607007" y="1528804"/>
                </a:cubicBezTo>
                <a:cubicBezTo>
                  <a:pt x="11629891" y="1536662"/>
                  <a:pt x="11651430" y="1545068"/>
                  <a:pt x="11671623" y="1554021"/>
                </a:cubicBezTo>
                <a:cubicBezTo>
                  <a:pt x="11702174" y="1531828"/>
                  <a:pt x="11724748" y="1506569"/>
                  <a:pt x="11739346" y="1478244"/>
                </a:cubicBezTo>
                <a:cubicBezTo>
                  <a:pt x="11753943" y="1449919"/>
                  <a:pt x="11761241" y="1416504"/>
                  <a:pt x="11761241" y="1377999"/>
                </a:cubicBezTo>
                <a:cubicBezTo>
                  <a:pt x="11761241" y="1337518"/>
                  <a:pt x="11749186" y="1302210"/>
                  <a:pt x="11725076" y="1272075"/>
                </a:cubicBezTo>
                <a:cubicBezTo>
                  <a:pt x="11700966" y="1241941"/>
                  <a:pt x="11669378" y="1217920"/>
                  <a:pt x="11630314" y="1200013"/>
                </a:cubicBezTo>
                <a:cubicBezTo>
                  <a:pt x="11591249" y="1182106"/>
                  <a:pt x="11546054" y="1168812"/>
                  <a:pt x="11494726" y="1160133"/>
                </a:cubicBezTo>
                <a:cubicBezTo>
                  <a:pt x="11443398" y="1151453"/>
                  <a:pt x="11388981" y="1147113"/>
                  <a:pt x="11331473" y="1147113"/>
                </a:cubicBezTo>
                <a:close/>
                <a:moveTo>
                  <a:pt x="7383933" y="939087"/>
                </a:moveTo>
                <a:cubicBezTo>
                  <a:pt x="7347476" y="939087"/>
                  <a:pt x="7313442" y="941790"/>
                  <a:pt x="7281831" y="947195"/>
                </a:cubicBezTo>
                <a:cubicBezTo>
                  <a:pt x="7250220" y="952601"/>
                  <a:pt x="7219484" y="959363"/>
                  <a:pt x="7189623" y="967483"/>
                </a:cubicBezTo>
                <a:lnTo>
                  <a:pt x="7189623" y="1960929"/>
                </a:lnTo>
                <a:cubicBezTo>
                  <a:pt x="7189623" y="2105352"/>
                  <a:pt x="7228187" y="2210038"/>
                  <a:pt x="7305316" y="2274986"/>
                </a:cubicBezTo>
                <a:cubicBezTo>
                  <a:pt x="7382444" y="2339935"/>
                  <a:pt x="7490946" y="2372409"/>
                  <a:pt x="7630821" y="2372409"/>
                </a:cubicBezTo>
                <a:cubicBezTo>
                  <a:pt x="7746073" y="2372409"/>
                  <a:pt x="7827845" y="2352073"/>
                  <a:pt x="7876137" y="2311402"/>
                </a:cubicBezTo>
                <a:cubicBezTo>
                  <a:pt x="7924428" y="2270730"/>
                  <a:pt x="7948574" y="2217914"/>
                  <a:pt x="7948575" y="2152953"/>
                </a:cubicBezTo>
                <a:cubicBezTo>
                  <a:pt x="7948574" y="2121664"/>
                  <a:pt x="7943068" y="2094583"/>
                  <a:pt x="7932055" y="2071711"/>
                </a:cubicBezTo>
                <a:cubicBezTo>
                  <a:pt x="7921041" y="2048839"/>
                  <a:pt x="7904831" y="2024866"/>
                  <a:pt x="7883424" y="1999791"/>
                </a:cubicBezTo>
                <a:cubicBezTo>
                  <a:pt x="7856134" y="2007816"/>
                  <a:pt x="7830965" y="2013632"/>
                  <a:pt x="7807915" y="2017240"/>
                </a:cubicBezTo>
                <a:cubicBezTo>
                  <a:pt x="7784864" y="2020847"/>
                  <a:pt x="7762408" y="2022651"/>
                  <a:pt x="7740549" y="2022651"/>
                </a:cubicBezTo>
                <a:cubicBezTo>
                  <a:pt x="7699615" y="2022651"/>
                  <a:pt x="7669188" y="2016007"/>
                  <a:pt x="7649270" y="2002720"/>
                </a:cubicBezTo>
                <a:cubicBezTo>
                  <a:pt x="7629350" y="1989433"/>
                  <a:pt x="7619390" y="1966358"/>
                  <a:pt x="7619391" y="1933497"/>
                </a:cubicBezTo>
                <a:lnTo>
                  <a:pt x="7619391" y="1611171"/>
                </a:lnTo>
                <a:lnTo>
                  <a:pt x="7804557" y="1611171"/>
                </a:lnTo>
                <a:cubicBezTo>
                  <a:pt x="7850610" y="1611171"/>
                  <a:pt x="7887650" y="1597158"/>
                  <a:pt x="7915678" y="1569130"/>
                </a:cubicBezTo>
                <a:cubicBezTo>
                  <a:pt x="7943705" y="1541103"/>
                  <a:pt x="7957719" y="1497205"/>
                  <a:pt x="7957719" y="1437435"/>
                </a:cubicBezTo>
                <a:cubicBezTo>
                  <a:pt x="7957719" y="1405526"/>
                  <a:pt x="7953206" y="1376035"/>
                  <a:pt x="7944181" y="1348960"/>
                </a:cubicBezTo>
                <a:cubicBezTo>
                  <a:pt x="7935156" y="1321885"/>
                  <a:pt x="7923774" y="1295751"/>
                  <a:pt x="7910034" y="1270557"/>
                </a:cubicBezTo>
                <a:lnTo>
                  <a:pt x="7619391" y="1270557"/>
                </a:lnTo>
                <a:lnTo>
                  <a:pt x="7619391" y="1144827"/>
                </a:lnTo>
                <a:cubicBezTo>
                  <a:pt x="7619390" y="1061579"/>
                  <a:pt x="7598090" y="1006477"/>
                  <a:pt x="7555490" y="979521"/>
                </a:cubicBezTo>
                <a:cubicBezTo>
                  <a:pt x="7512889" y="952565"/>
                  <a:pt x="7455703" y="939087"/>
                  <a:pt x="7383933" y="939087"/>
                </a:cubicBezTo>
                <a:close/>
                <a:moveTo>
                  <a:pt x="4669308" y="939087"/>
                </a:moveTo>
                <a:cubicBezTo>
                  <a:pt x="4632851" y="939087"/>
                  <a:pt x="4598817" y="941790"/>
                  <a:pt x="4567206" y="947195"/>
                </a:cubicBezTo>
                <a:cubicBezTo>
                  <a:pt x="4535595" y="952601"/>
                  <a:pt x="4504859" y="959363"/>
                  <a:pt x="4474999" y="967483"/>
                </a:cubicBezTo>
                <a:lnTo>
                  <a:pt x="4474999" y="1960929"/>
                </a:lnTo>
                <a:cubicBezTo>
                  <a:pt x="4474998" y="2105352"/>
                  <a:pt x="4513563" y="2210038"/>
                  <a:pt x="4590692" y="2274986"/>
                </a:cubicBezTo>
                <a:cubicBezTo>
                  <a:pt x="4667820" y="2339935"/>
                  <a:pt x="4776322" y="2372409"/>
                  <a:pt x="4916197" y="2372409"/>
                </a:cubicBezTo>
                <a:cubicBezTo>
                  <a:pt x="5031449" y="2372409"/>
                  <a:pt x="5113221" y="2352073"/>
                  <a:pt x="5161513" y="2311402"/>
                </a:cubicBezTo>
                <a:cubicBezTo>
                  <a:pt x="5209805" y="2270730"/>
                  <a:pt x="5233951" y="2217914"/>
                  <a:pt x="5233951" y="2152953"/>
                </a:cubicBezTo>
                <a:cubicBezTo>
                  <a:pt x="5233951" y="2121664"/>
                  <a:pt x="5228444" y="2094583"/>
                  <a:pt x="5217431" y="2071711"/>
                </a:cubicBezTo>
                <a:cubicBezTo>
                  <a:pt x="5206416" y="2048839"/>
                  <a:pt x="5190207" y="2024866"/>
                  <a:pt x="5168799" y="1999791"/>
                </a:cubicBezTo>
                <a:cubicBezTo>
                  <a:pt x="5141510" y="2007816"/>
                  <a:pt x="5116340" y="2013632"/>
                  <a:pt x="5093290" y="2017240"/>
                </a:cubicBezTo>
                <a:cubicBezTo>
                  <a:pt x="5070239" y="2020847"/>
                  <a:pt x="5047785" y="2022651"/>
                  <a:pt x="5025924" y="2022651"/>
                </a:cubicBezTo>
                <a:cubicBezTo>
                  <a:pt x="4984991" y="2022651"/>
                  <a:pt x="4954564" y="2016007"/>
                  <a:pt x="4934645" y="2002720"/>
                </a:cubicBezTo>
                <a:cubicBezTo>
                  <a:pt x="4914726" y="1989433"/>
                  <a:pt x="4904767" y="1966358"/>
                  <a:pt x="4904767" y="1933497"/>
                </a:cubicBezTo>
                <a:lnTo>
                  <a:pt x="4904767" y="1611171"/>
                </a:lnTo>
                <a:lnTo>
                  <a:pt x="5089932" y="1611171"/>
                </a:lnTo>
                <a:cubicBezTo>
                  <a:pt x="5135985" y="1611171"/>
                  <a:pt x="5173026" y="1597158"/>
                  <a:pt x="5201053" y="1569130"/>
                </a:cubicBezTo>
                <a:cubicBezTo>
                  <a:pt x="5229080" y="1541103"/>
                  <a:pt x="5243094" y="1497205"/>
                  <a:pt x="5243094" y="1437435"/>
                </a:cubicBezTo>
                <a:cubicBezTo>
                  <a:pt x="5243094" y="1405526"/>
                  <a:pt x="5238581" y="1376035"/>
                  <a:pt x="5229557" y="1348960"/>
                </a:cubicBezTo>
                <a:cubicBezTo>
                  <a:pt x="5220532" y="1321885"/>
                  <a:pt x="5209149" y="1295751"/>
                  <a:pt x="5195410" y="1270557"/>
                </a:cubicBezTo>
                <a:lnTo>
                  <a:pt x="4904767" y="1270557"/>
                </a:lnTo>
                <a:lnTo>
                  <a:pt x="4904767" y="1144827"/>
                </a:lnTo>
                <a:cubicBezTo>
                  <a:pt x="4904767" y="1061579"/>
                  <a:pt x="4883467" y="1006477"/>
                  <a:pt x="4840866" y="979521"/>
                </a:cubicBezTo>
                <a:cubicBezTo>
                  <a:pt x="4798265" y="952565"/>
                  <a:pt x="4741079" y="939087"/>
                  <a:pt x="4669308" y="939087"/>
                </a:cubicBezTo>
                <a:close/>
                <a:moveTo>
                  <a:pt x="619660" y="888795"/>
                </a:moveTo>
                <a:cubicBezTo>
                  <a:pt x="566891" y="888795"/>
                  <a:pt x="516450" y="897088"/>
                  <a:pt x="468337" y="913673"/>
                </a:cubicBezTo>
                <a:cubicBezTo>
                  <a:pt x="420224" y="930259"/>
                  <a:pt x="383035" y="957316"/>
                  <a:pt x="356769" y="994844"/>
                </a:cubicBezTo>
                <a:lnTo>
                  <a:pt x="356769" y="2143809"/>
                </a:lnTo>
                <a:cubicBezTo>
                  <a:pt x="356769" y="2185171"/>
                  <a:pt x="361931" y="2219194"/>
                  <a:pt x="372254" y="2245876"/>
                </a:cubicBezTo>
                <a:cubicBezTo>
                  <a:pt x="382576" y="2272557"/>
                  <a:pt x="397727" y="2294060"/>
                  <a:pt x="417706" y="2310384"/>
                </a:cubicBezTo>
                <a:cubicBezTo>
                  <a:pt x="437684" y="2326707"/>
                  <a:pt x="461527" y="2337315"/>
                  <a:pt x="489233" y="2342209"/>
                </a:cubicBezTo>
                <a:cubicBezTo>
                  <a:pt x="516938" y="2347103"/>
                  <a:pt x="548984" y="2349549"/>
                  <a:pt x="585370" y="2349549"/>
                </a:cubicBezTo>
                <a:cubicBezTo>
                  <a:pt x="620850" y="2349549"/>
                  <a:pt x="655807" y="2347251"/>
                  <a:pt x="690240" y="2342655"/>
                </a:cubicBezTo>
                <a:cubicBezTo>
                  <a:pt x="724673" y="2338060"/>
                  <a:pt x="756772" y="2331702"/>
                  <a:pt x="786537" y="2323582"/>
                </a:cubicBezTo>
                <a:lnTo>
                  <a:pt x="786537" y="1951785"/>
                </a:lnTo>
                <a:cubicBezTo>
                  <a:pt x="786537" y="1884729"/>
                  <a:pt x="786097" y="1804445"/>
                  <a:pt x="785216" y="1710934"/>
                </a:cubicBezTo>
                <a:cubicBezTo>
                  <a:pt x="784775" y="1664178"/>
                  <a:pt x="783713" y="1620583"/>
                  <a:pt x="782028" y="1580149"/>
                </a:cubicBezTo>
                <a:lnTo>
                  <a:pt x="780140" y="1543396"/>
                </a:lnTo>
                <a:lnTo>
                  <a:pt x="804004" y="1600295"/>
                </a:lnTo>
                <a:cubicBezTo>
                  <a:pt x="822506" y="1642693"/>
                  <a:pt x="843306" y="1687812"/>
                  <a:pt x="866405" y="1735651"/>
                </a:cubicBezTo>
                <a:lnTo>
                  <a:pt x="1092719" y="2197602"/>
                </a:lnTo>
                <a:cubicBezTo>
                  <a:pt x="1127533" y="2267229"/>
                  <a:pt x="1172121" y="2311104"/>
                  <a:pt x="1226486" y="2329225"/>
                </a:cubicBezTo>
                <a:cubicBezTo>
                  <a:pt x="1280849" y="2347347"/>
                  <a:pt x="1337654" y="2356407"/>
                  <a:pt x="1396900" y="2356407"/>
                </a:cubicBezTo>
                <a:cubicBezTo>
                  <a:pt x="1455645" y="2356407"/>
                  <a:pt x="1506628" y="2350293"/>
                  <a:pt x="1549847" y="2338066"/>
                </a:cubicBezTo>
                <a:cubicBezTo>
                  <a:pt x="1593067" y="2325838"/>
                  <a:pt x="1628952" y="2305448"/>
                  <a:pt x="1657504" y="2276897"/>
                </a:cubicBezTo>
                <a:lnTo>
                  <a:pt x="1657504" y="1092249"/>
                </a:lnTo>
                <a:cubicBezTo>
                  <a:pt x="1657504" y="1010858"/>
                  <a:pt x="1637376" y="956601"/>
                  <a:pt x="1597121" y="929479"/>
                </a:cubicBezTo>
                <a:cubicBezTo>
                  <a:pt x="1556866" y="902356"/>
                  <a:pt x="1500793" y="888795"/>
                  <a:pt x="1428904" y="888795"/>
                </a:cubicBezTo>
                <a:cubicBezTo>
                  <a:pt x="1394852" y="888795"/>
                  <a:pt x="1360103" y="891159"/>
                  <a:pt x="1324658" y="895885"/>
                </a:cubicBezTo>
                <a:cubicBezTo>
                  <a:pt x="1289213" y="900612"/>
                  <a:pt x="1256906" y="906952"/>
                  <a:pt x="1227735" y="914906"/>
                </a:cubicBezTo>
                <a:lnTo>
                  <a:pt x="1227735" y="1300275"/>
                </a:lnTo>
                <a:cubicBezTo>
                  <a:pt x="1227735" y="1382571"/>
                  <a:pt x="1228504" y="1465201"/>
                  <a:pt x="1230039" y="1548163"/>
                </a:cubicBezTo>
                <a:cubicBezTo>
                  <a:pt x="1230808" y="1589645"/>
                  <a:pt x="1232143" y="1629540"/>
                  <a:pt x="1234045" y="1667848"/>
                </a:cubicBezTo>
                <a:lnTo>
                  <a:pt x="1235657" y="1695520"/>
                </a:lnTo>
                <a:lnTo>
                  <a:pt x="1214787" y="1644586"/>
                </a:lnTo>
                <a:cubicBezTo>
                  <a:pt x="1196297" y="1602212"/>
                  <a:pt x="1173312" y="1552211"/>
                  <a:pt x="1145832" y="1494585"/>
                </a:cubicBezTo>
                <a:lnTo>
                  <a:pt x="923483" y="1046672"/>
                </a:lnTo>
                <a:cubicBezTo>
                  <a:pt x="890765" y="979592"/>
                  <a:pt x="846610" y="936509"/>
                  <a:pt x="791020" y="917424"/>
                </a:cubicBezTo>
                <a:cubicBezTo>
                  <a:pt x="735430" y="898338"/>
                  <a:pt x="678310" y="888795"/>
                  <a:pt x="619660" y="888795"/>
                </a:cubicBezTo>
                <a:close/>
                <a:moveTo>
                  <a:pt x="6444768" y="870507"/>
                </a:moveTo>
                <a:cubicBezTo>
                  <a:pt x="6259268" y="870507"/>
                  <a:pt x="6114214" y="911232"/>
                  <a:pt x="6009607" y="992683"/>
                </a:cubicBezTo>
                <a:cubicBezTo>
                  <a:pt x="5904998" y="1074134"/>
                  <a:pt x="5852694" y="1182760"/>
                  <a:pt x="5852694" y="1318563"/>
                </a:cubicBezTo>
                <a:cubicBezTo>
                  <a:pt x="5852694" y="1389286"/>
                  <a:pt x="5864458" y="1449383"/>
                  <a:pt x="5887984" y="1498854"/>
                </a:cubicBezTo>
                <a:cubicBezTo>
                  <a:pt x="5911511" y="1548324"/>
                  <a:pt x="5944128" y="1590704"/>
                  <a:pt x="5985836" y="1625994"/>
                </a:cubicBezTo>
                <a:cubicBezTo>
                  <a:pt x="6027543" y="1661285"/>
                  <a:pt x="6076531" y="1691044"/>
                  <a:pt x="6132801" y="1715274"/>
                </a:cubicBezTo>
                <a:cubicBezTo>
                  <a:pt x="6189069" y="1739503"/>
                  <a:pt x="6250934" y="1763119"/>
                  <a:pt x="6318395" y="1786122"/>
                </a:cubicBezTo>
                <a:lnTo>
                  <a:pt x="6414407" y="1818126"/>
                </a:lnTo>
                <a:cubicBezTo>
                  <a:pt x="6456460" y="1832627"/>
                  <a:pt x="6487654" y="1846552"/>
                  <a:pt x="6507990" y="1859899"/>
                </a:cubicBezTo>
                <a:cubicBezTo>
                  <a:pt x="6528326" y="1873246"/>
                  <a:pt x="6538494" y="1890920"/>
                  <a:pt x="6538494" y="1912923"/>
                </a:cubicBezTo>
                <a:cubicBezTo>
                  <a:pt x="6538494" y="1936926"/>
                  <a:pt x="6525671" y="1958548"/>
                  <a:pt x="6500025" y="1977788"/>
                </a:cubicBezTo>
                <a:cubicBezTo>
                  <a:pt x="6474379" y="1997029"/>
                  <a:pt x="6427003" y="2006649"/>
                  <a:pt x="6357900" y="2006649"/>
                </a:cubicBezTo>
                <a:cubicBezTo>
                  <a:pt x="6287510" y="2006649"/>
                  <a:pt x="6222817" y="1994999"/>
                  <a:pt x="6163822" y="1971698"/>
                </a:cubicBezTo>
                <a:cubicBezTo>
                  <a:pt x="6104827" y="1948398"/>
                  <a:pt x="6050611" y="1918138"/>
                  <a:pt x="6001177" y="1880919"/>
                </a:cubicBezTo>
                <a:cubicBezTo>
                  <a:pt x="5958743" y="1902636"/>
                  <a:pt x="5923387" y="1930550"/>
                  <a:pt x="5895110" y="1964662"/>
                </a:cubicBezTo>
                <a:cubicBezTo>
                  <a:pt x="5866832" y="1998773"/>
                  <a:pt x="5852694" y="2040201"/>
                  <a:pt x="5852694" y="2088945"/>
                </a:cubicBezTo>
                <a:cubicBezTo>
                  <a:pt x="5852694" y="2136856"/>
                  <a:pt x="5866642" y="2178992"/>
                  <a:pt x="5894538" y="2215354"/>
                </a:cubicBezTo>
                <a:cubicBezTo>
                  <a:pt x="5922435" y="2251715"/>
                  <a:pt x="5959927" y="2281463"/>
                  <a:pt x="6007017" y="2304597"/>
                </a:cubicBezTo>
                <a:cubicBezTo>
                  <a:pt x="6054106" y="2327731"/>
                  <a:pt x="6108720" y="2345197"/>
                  <a:pt x="6170859" y="2356997"/>
                </a:cubicBezTo>
                <a:cubicBezTo>
                  <a:pt x="6232997" y="2368796"/>
                  <a:pt x="6299916" y="2374695"/>
                  <a:pt x="6371616" y="2374695"/>
                </a:cubicBezTo>
                <a:cubicBezTo>
                  <a:pt x="6575093" y="2374695"/>
                  <a:pt x="6730357" y="2332749"/>
                  <a:pt x="6837406" y="2248858"/>
                </a:cubicBezTo>
                <a:cubicBezTo>
                  <a:pt x="6944456" y="2164967"/>
                  <a:pt x="6997980" y="2054512"/>
                  <a:pt x="6997980" y="1917495"/>
                </a:cubicBezTo>
                <a:cubicBezTo>
                  <a:pt x="6997980" y="1790098"/>
                  <a:pt x="6957855" y="1689455"/>
                  <a:pt x="6877608" y="1615565"/>
                </a:cubicBezTo>
                <a:cubicBezTo>
                  <a:pt x="6797359" y="1541674"/>
                  <a:pt x="6683536" y="1481203"/>
                  <a:pt x="6536136" y="1434149"/>
                </a:cubicBezTo>
                <a:lnTo>
                  <a:pt x="6398441" y="1391715"/>
                </a:lnTo>
                <a:cubicBezTo>
                  <a:pt x="6372366" y="1382547"/>
                  <a:pt x="6351470" y="1372219"/>
                  <a:pt x="6335754" y="1360729"/>
                </a:cubicBezTo>
                <a:cubicBezTo>
                  <a:pt x="6320038" y="1349240"/>
                  <a:pt x="6312180" y="1335184"/>
                  <a:pt x="6312180" y="1318563"/>
                </a:cubicBezTo>
                <a:cubicBezTo>
                  <a:pt x="6312180" y="1298180"/>
                  <a:pt x="6325378" y="1280130"/>
                  <a:pt x="6351774" y="1264414"/>
                </a:cubicBezTo>
                <a:cubicBezTo>
                  <a:pt x="6378170" y="1248697"/>
                  <a:pt x="6423646" y="1240839"/>
                  <a:pt x="6488202" y="1240839"/>
                </a:cubicBezTo>
                <a:cubicBezTo>
                  <a:pt x="6552662" y="1240839"/>
                  <a:pt x="6612193" y="1248584"/>
                  <a:pt x="6666796" y="1264074"/>
                </a:cubicBezTo>
                <a:cubicBezTo>
                  <a:pt x="6721397" y="1279564"/>
                  <a:pt x="6768868" y="1298489"/>
                  <a:pt x="6809206" y="1320849"/>
                </a:cubicBezTo>
                <a:cubicBezTo>
                  <a:pt x="6845687" y="1296275"/>
                  <a:pt x="6874077" y="1268343"/>
                  <a:pt x="6894378" y="1237053"/>
                </a:cubicBezTo>
                <a:cubicBezTo>
                  <a:pt x="6914678" y="1205763"/>
                  <a:pt x="6924828" y="1168163"/>
                  <a:pt x="6924828" y="1124253"/>
                </a:cubicBezTo>
                <a:cubicBezTo>
                  <a:pt x="6924828" y="1080605"/>
                  <a:pt x="6912177" y="1042332"/>
                  <a:pt x="6886877" y="1009435"/>
                </a:cubicBezTo>
                <a:cubicBezTo>
                  <a:pt x="6861576" y="976538"/>
                  <a:pt x="6827250" y="949868"/>
                  <a:pt x="6783900" y="929425"/>
                </a:cubicBezTo>
                <a:cubicBezTo>
                  <a:pt x="6740549" y="908982"/>
                  <a:pt x="6689834" y="894052"/>
                  <a:pt x="6631756" y="884634"/>
                </a:cubicBezTo>
                <a:cubicBezTo>
                  <a:pt x="6573677" y="875216"/>
                  <a:pt x="6511348" y="870507"/>
                  <a:pt x="6444768" y="870507"/>
                </a:cubicBezTo>
                <a:close/>
                <a:moveTo>
                  <a:pt x="0" y="0"/>
                </a:moveTo>
                <a:lnTo>
                  <a:pt x="12192000" y="0"/>
                </a:lnTo>
                <a:lnTo>
                  <a:pt x="12192000" y="6858000"/>
                </a:lnTo>
                <a:lnTo>
                  <a:pt x="0" y="6858000"/>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DA23DA-D8F6-6D23-F0D2-232F40DB869B}"/>
              </a:ext>
            </a:extLst>
          </p:cNvPr>
          <p:cNvSpPr txBox="1"/>
          <p:nvPr/>
        </p:nvSpPr>
        <p:spPr>
          <a:xfrm>
            <a:off x="2353056" y="3429000"/>
            <a:ext cx="6961632" cy="954107"/>
          </a:xfrm>
          <a:prstGeom prst="rect">
            <a:avLst/>
          </a:prstGeom>
          <a:noFill/>
        </p:spPr>
        <p:txBody>
          <a:bodyPr wrap="square" rtlCol="0">
            <a:spAutoFit/>
          </a:bodyPr>
          <a:lstStyle/>
          <a:p>
            <a:r>
              <a:rPr lang="en-US" sz="2800" b="1" i="1" dirty="0">
                <a:solidFill>
                  <a:srgbClr val="1F2328"/>
                </a:solidFill>
              </a:rPr>
              <a:t>E</a:t>
            </a:r>
            <a:r>
              <a:rPr lang="en-US" sz="2800" b="1" i="1" dirty="0">
                <a:solidFill>
                  <a:srgbClr val="1F2328"/>
                </a:solidFill>
                <a:effectLst/>
              </a:rPr>
              <a:t>xplore 3 stars reviews more to have specific recommendations to my client.</a:t>
            </a:r>
            <a:endParaRPr lang="en-US" sz="2800" b="1" i="1" dirty="0"/>
          </a:p>
        </p:txBody>
      </p:sp>
    </p:spTree>
    <p:extLst>
      <p:ext uri="{BB962C8B-B14F-4D97-AF65-F5344CB8AC3E}">
        <p14:creationId xmlns:p14="http://schemas.microsoft.com/office/powerpoint/2010/main" val="787897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4A20-A796-40AB-20FA-3C406BD760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94007A-96AA-B6ED-C6F5-B991616CA573}"/>
              </a:ext>
            </a:extLst>
          </p:cNvPr>
          <p:cNvSpPr>
            <a:spLocks noGrp="1"/>
          </p:cNvSpPr>
          <p:nvPr>
            <p:ph idx="1"/>
          </p:nvPr>
        </p:nvSpPr>
        <p:spPr/>
        <p:txBody>
          <a:bodyPr/>
          <a:lstStyle/>
          <a:p>
            <a:endParaRPr lang="en-US"/>
          </a:p>
        </p:txBody>
      </p:sp>
      <p:pic>
        <p:nvPicPr>
          <p:cNvPr id="11266" name="Picture 2" descr="image">
            <a:extLst>
              <a:ext uri="{FF2B5EF4-FFF2-40B4-BE49-F238E27FC236}">
                <a16:creationId xmlns:a16="http://schemas.microsoft.com/office/drawing/2014/main" id="{3807ABFC-18D8-D54F-FBF9-2E377CEF7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4"/>
            <a:ext cx="12192000" cy="619918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CA6D7926-3339-0ECC-9F72-9AB2779C086A}"/>
              </a:ext>
            </a:extLst>
          </p:cNvPr>
          <p:cNvSpPr/>
          <p:nvPr/>
        </p:nvSpPr>
        <p:spPr>
          <a:xfrm>
            <a:off x="0" y="-22224"/>
            <a:ext cx="12192000" cy="6880224"/>
          </a:xfrm>
          <a:custGeom>
            <a:avLst/>
            <a:gdLst/>
            <a:ahLst/>
            <a:cxnLst/>
            <a:rect l="l" t="t" r="r" b="b"/>
            <a:pathLst>
              <a:path w="12192000" h="6880224">
                <a:moveTo>
                  <a:pt x="11785854" y="2361945"/>
                </a:moveTo>
                <a:cubicBezTo>
                  <a:pt x="11717273" y="2361945"/>
                  <a:pt x="11663552" y="2382138"/>
                  <a:pt x="11624690" y="2422524"/>
                </a:cubicBezTo>
                <a:cubicBezTo>
                  <a:pt x="11585828" y="2462910"/>
                  <a:pt x="11566396" y="2514345"/>
                  <a:pt x="11566397" y="2576829"/>
                </a:cubicBezTo>
                <a:cubicBezTo>
                  <a:pt x="11566396" y="2639313"/>
                  <a:pt x="11585828" y="2690748"/>
                  <a:pt x="11624690" y="2731134"/>
                </a:cubicBezTo>
                <a:cubicBezTo>
                  <a:pt x="11663552" y="2771520"/>
                  <a:pt x="11717273" y="2791713"/>
                  <a:pt x="11785854" y="2791713"/>
                </a:cubicBezTo>
                <a:cubicBezTo>
                  <a:pt x="11854432" y="2791713"/>
                  <a:pt x="11908153" y="2771520"/>
                  <a:pt x="11947017" y="2731134"/>
                </a:cubicBezTo>
                <a:cubicBezTo>
                  <a:pt x="11985878" y="2690748"/>
                  <a:pt x="12005309" y="2639313"/>
                  <a:pt x="12005310" y="2576829"/>
                </a:cubicBezTo>
                <a:cubicBezTo>
                  <a:pt x="12005309" y="2514345"/>
                  <a:pt x="11985878" y="2462910"/>
                  <a:pt x="11947017" y="2422524"/>
                </a:cubicBezTo>
                <a:cubicBezTo>
                  <a:pt x="11908153" y="2382138"/>
                  <a:pt x="11854432" y="2361945"/>
                  <a:pt x="11785854" y="2361945"/>
                </a:cubicBezTo>
                <a:close/>
                <a:moveTo>
                  <a:pt x="3441573" y="2291079"/>
                </a:moveTo>
                <a:lnTo>
                  <a:pt x="3441573" y="2473959"/>
                </a:lnTo>
                <a:cubicBezTo>
                  <a:pt x="3426333" y="2483103"/>
                  <a:pt x="3403092" y="2490342"/>
                  <a:pt x="3371851" y="2495676"/>
                </a:cubicBezTo>
                <a:cubicBezTo>
                  <a:pt x="3340609" y="2501010"/>
                  <a:pt x="3312034" y="2503677"/>
                  <a:pt x="3286126" y="2503677"/>
                </a:cubicBezTo>
                <a:cubicBezTo>
                  <a:pt x="3229737" y="2503677"/>
                  <a:pt x="3189733" y="2494152"/>
                  <a:pt x="3166111" y="2475102"/>
                </a:cubicBezTo>
                <a:cubicBezTo>
                  <a:pt x="3142489" y="2456052"/>
                  <a:pt x="3130678" y="2431287"/>
                  <a:pt x="3130678" y="2400807"/>
                </a:cubicBezTo>
                <a:cubicBezTo>
                  <a:pt x="3130678" y="2370327"/>
                  <a:pt x="3144394" y="2347467"/>
                  <a:pt x="3171826" y="2332227"/>
                </a:cubicBezTo>
                <a:cubicBezTo>
                  <a:pt x="3199258" y="2316987"/>
                  <a:pt x="3234310" y="2307843"/>
                  <a:pt x="3276982" y="2304795"/>
                </a:cubicBezTo>
                <a:close/>
                <a:moveTo>
                  <a:pt x="8981312" y="1909317"/>
                </a:moveTo>
                <a:cubicBezTo>
                  <a:pt x="9045321" y="1909317"/>
                  <a:pt x="9094850" y="1934082"/>
                  <a:pt x="9129903" y="1983612"/>
                </a:cubicBezTo>
                <a:cubicBezTo>
                  <a:pt x="9164954" y="2033142"/>
                  <a:pt x="9182480" y="2103627"/>
                  <a:pt x="9182480" y="2195067"/>
                </a:cubicBezTo>
                <a:cubicBezTo>
                  <a:pt x="9182480" y="2286507"/>
                  <a:pt x="9165335" y="2357373"/>
                  <a:pt x="9131046" y="2407665"/>
                </a:cubicBezTo>
                <a:cubicBezTo>
                  <a:pt x="9096755" y="2457957"/>
                  <a:pt x="9047606" y="2483103"/>
                  <a:pt x="8983598" y="2483103"/>
                </a:cubicBezTo>
                <a:cubicBezTo>
                  <a:pt x="8919590" y="2483103"/>
                  <a:pt x="8869679" y="2458338"/>
                  <a:pt x="8833865" y="2408808"/>
                </a:cubicBezTo>
                <a:cubicBezTo>
                  <a:pt x="8798051" y="2359278"/>
                  <a:pt x="8780144" y="2288031"/>
                  <a:pt x="8780144" y="2195067"/>
                </a:cubicBezTo>
                <a:cubicBezTo>
                  <a:pt x="8780144" y="2103627"/>
                  <a:pt x="8797670" y="2033142"/>
                  <a:pt x="8832722" y="1983612"/>
                </a:cubicBezTo>
                <a:cubicBezTo>
                  <a:pt x="8867774" y="1934082"/>
                  <a:pt x="8917305" y="1909317"/>
                  <a:pt x="8981312" y="1909317"/>
                </a:cubicBezTo>
                <a:close/>
                <a:moveTo>
                  <a:pt x="9947147" y="1634997"/>
                </a:moveTo>
                <a:cubicBezTo>
                  <a:pt x="9912095" y="1634997"/>
                  <a:pt x="9878185" y="1637283"/>
                  <a:pt x="9845420" y="1641855"/>
                </a:cubicBezTo>
                <a:cubicBezTo>
                  <a:pt x="9812655" y="1646427"/>
                  <a:pt x="9788651" y="1650999"/>
                  <a:pt x="9773412" y="1655571"/>
                </a:cubicBezTo>
                <a:lnTo>
                  <a:pt x="9773412" y="2309367"/>
                </a:lnTo>
                <a:cubicBezTo>
                  <a:pt x="9773412" y="2394711"/>
                  <a:pt x="9787128" y="2467482"/>
                  <a:pt x="9814560" y="2527680"/>
                </a:cubicBezTo>
                <a:cubicBezTo>
                  <a:pt x="9841992" y="2587878"/>
                  <a:pt x="9880854" y="2637027"/>
                  <a:pt x="9931145" y="2675127"/>
                </a:cubicBezTo>
                <a:cubicBezTo>
                  <a:pt x="9981437" y="2713227"/>
                  <a:pt x="10041255" y="2741421"/>
                  <a:pt x="10110597" y="2759709"/>
                </a:cubicBezTo>
                <a:cubicBezTo>
                  <a:pt x="10179938" y="2777997"/>
                  <a:pt x="10255758" y="2787141"/>
                  <a:pt x="10338054" y="2787141"/>
                </a:cubicBezTo>
                <a:cubicBezTo>
                  <a:pt x="10424922" y="2787141"/>
                  <a:pt x="10505312" y="2778378"/>
                  <a:pt x="10579226" y="2760852"/>
                </a:cubicBezTo>
                <a:cubicBezTo>
                  <a:pt x="10653139" y="2743326"/>
                  <a:pt x="10716767" y="2717799"/>
                  <a:pt x="10770108" y="2684271"/>
                </a:cubicBezTo>
                <a:cubicBezTo>
                  <a:pt x="10834115" y="2646171"/>
                  <a:pt x="10866119" y="2589021"/>
                  <a:pt x="10866119" y="2512821"/>
                </a:cubicBezTo>
                <a:lnTo>
                  <a:pt x="10866119" y="1817877"/>
                </a:lnTo>
                <a:cubicBezTo>
                  <a:pt x="10866119" y="1779777"/>
                  <a:pt x="10861166" y="1748916"/>
                  <a:pt x="10851261" y="1725294"/>
                </a:cubicBezTo>
                <a:cubicBezTo>
                  <a:pt x="10841355" y="1701672"/>
                  <a:pt x="10827258" y="1683003"/>
                  <a:pt x="10808969" y="1669287"/>
                </a:cubicBezTo>
                <a:cubicBezTo>
                  <a:pt x="10790681" y="1655571"/>
                  <a:pt x="10768202" y="1646427"/>
                  <a:pt x="10741533" y="1641855"/>
                </a:cubicBezTo>
                <a:cubicBezTo>
                  <a:pt x="10714862" y="1637283"/>
                  <a:pt x="10684763" y="1634997"/>
                  <a:pt x="10651236" y="1634997"/>
                </a:cubicBezTo>
                <a:cubicBezTo>
                  <a:pt x="10616183" y="1634997"/>
                  <a:pt x="10582274" y="1637283"/>
                  <a:pt x="10549508" y="1641855"/>
                </a:cubicBezTo>
                <a:cubicBezTo>
                  <a:pt x="10516742" y="1646427"/>
                  <a:pt x="10492739" y="1650999"/>
                  <a:pt x="10477500" y="1655571"/>
                </a:cubicBezTo>
                <a:lnTo>
                  <a:pt x="10477500" y="2455671"/>
                </a:lnTo>
                <a:cubicBezTo>
                  <a:pt x="10465307" y="2461767"/>
                  <a:pt x="10448162" y="2467863"/>
                  <a:pt x="10426065" y="2473959"/>
                </a:cubicBezTo>
                <a:cubicBezTo>
                  <a:pt x="10403966" y="2480055"/>
                  <a:pt x="10375391" y="2483103"/>
                  <a:pt x="10340340" y="2483103"/>
                </a:cubicBezTo>
                <a:cubicBezTo>
                  <a:pt x="10282427" y="2483103"/>
                  <a:pt x="10238231" y="2469768"/>
                  <a:pt x="10207751" y="2443098"/>
                </a:cubicBezTo>
                <a:cubicBezTo>
                  <a:pt x="10177271" y="2416428"/>
                  <a:pt x="10162031" y="2371851"/>
                  <a:pt x="10162031" y="2309367"/>
                </a:cubicBezTo>
                <a:lnTo>
                  <a:pt x="10162031" y="1817877"/>
                </a:lnTo>
                <a:cubicBezTo>
                  <a:pt x="10162031" y="1779777"/>
                  <a:pt x="10157078" y="1748916"/>
                  <a:pt x="10147172" y="1725294"/>
                </a:cubicBezTo>
                <a:cubicBezTo>
                  <a:pt x="10137266" y="1701672"/>
                  <a:pt x="10123169" y="1683003"/>
                  <a:pt x="10104881" y="1669287"/>
                </a:cubicBezTo>
                <a:cubicBezTo>
                  <a:pt x="10086594" y="1655571"/>
                  <a:pt x="10064114" y="1646427"/>
                  <a:pt x="10037444" y="1641855"/>
                </a:cubicBezTo>
                <a:cubicBezTo>
                  <a:pt x="10010774" y="1637283"/>
                  <a:pt x="9980675" y="1634997"/>
                  <a:pt x="9947147" y="1634997"/>
                </a:cubicBezTo>
                <a:close/>
                <a:moveTo>
                  <a:pt x="8981312" y="1605279"/>
                </a:moveTo>
                <a:cubicBezTo>
                  <a:pt x="8891396" y="1605279"/>
                  <a:pt x="8809862" y="1618995"/>
                  <a:pt x="8736710" y="1646427"/>
                </a:cubicBezTo>
                <a:cubicBezTo>
                  <a:pt x="8663558" y="1673859"/>
                  <a:pt x="8600694" y="1713102"/>
                  <a:pt x="8548115" y="1764156"/>
                </a:cubicBezTo>
                <a:cubicBezTo>
                  <a:pt x="8495537" y="1815210"/>
                  <a:pt x="8454770" y="1877313"/>
                  <a:pt x="8425814" y="1950465"/>
                </a:cubicBezTo>
                <a:cubicBezTo>
                  <a:pt x="8396858" y="2023617"/>
                  <a:pt x="8382380" y="2105151"/>
                  <a:pt x="8382380" y="2195067"/>
                </a:cubicBezTo>
                <a:cubicBezTo>
                  <a:pt x="8382380" y="2286507"/>
                  <a:pt x="8396858" y="2368803"/>
                  <a:pt x="8425814" y="2441955"/>
                </a:cubicBezTo>
                <a:cubicBezTo>
                  <a:pt x="8454770" y="2515107"/>
                  <a:pt x="8495537" y="2577210"/>
                  <a:pt x="8548115" y="2628264"/>
                </a:cubicBezTo>
                <a:cubicBezTo>
                  <a:pt x="8600694" y="2679318"/>
                  <a:pt x="8663558" y="2718561"/>
                  <a:pt x="8736710" y="2745993"/>
                </a:cubicBezTo>
                <a:cubicBezTo>
                  <a:pt x="8809862" y="2773425"/>
                  <a:pt x="8891396" y="2787141"/>
                  <a:pt x="8981312" y="2787141"/>
                </a:cubicBezTo>
                <a:cubicBezTo>
                  <a:pt x="9071228" y="2787141"/>
                  <a:pt x="9152762" y="2774187"/>
                  <a:pt x="9225914" y="2748279"/>
                </a:cubicBezTo>
                <a:cubicBezTo>
                  <a:pt x="9299066" y="2722371"/>
                  <a:pt x="9361931" y="2684271"/>
                  <a:pt x="9414510" y="2633979"/>
                </a:cubicBezTo>
                <a:cubicBezTo>
                  <a:pt x="9467087" y="2583687"/>
                  <a:pt x="9507853" y="2521584"/>
                  <a:pt x="9536810" y="2447670"/>
                </a:cubicBezTo>
                <a:cubicBezTo>
                  <a:pt x="9565766" y="2373756"/>
                  <a:pt x="9580244" y="2289555"/>
                  <a:pt x="9580244" y="2195067"/>
                </a:cubicBezTo>
                <a:cubicBezTo>
                  <a:pt x="9580244" y="2106675"/>
                  <a:pt x="9565766" y="2025903"/>
                  <a:pt x="9536810" y="1952751"/>
                </a:cubicBezTo>
                <a:cubicBezTo>
                  <a:pt x="9507853" y="1879599"/>
                  <a:pt x="9467087" y="1817496"/>
                  <a:pt x="9414510" y="1766442"/>
                </a:cubicBezTo>
                <a:cubicBezTo>
                  <a:pt x="9361931" y="1715388"/>
                  <a:pt x="9299066" y="1675764"/>
                  <a:pt x="9225914" y="1647570"/>
                </a:cubicBezTo>
                <a:cubicBezTo>
                  <a:pt x="9152762" y="1619376"/>
                  <a:pt x="9071228" y="1605279"/>
                  <a:pt x="8981312" y="1605279"/>
                </a:cubicBezTo>
                <a:close/>
                <a:moveTo>
                  <a:pt x="4613910" y="1605279"/>
                </a:moveTo>
                <a:cubicBezTo>
                  <a:pt x="4517898" y="1605279"/>
                  <a:pt x="4430650" y="1616709"/>
                  <a:pt x="4352164" y="1639569"/>
                </a:cubicBezTo>
                <a:cubicBezTo>
                  <a:pt x="4273677" y="1662429"/>
                  <a:pt x="4208526" y="1692147"/>
                  <a:pt x="4156711" y="1728723"/>
                </a:cubicBezTo>
                <a:cubicBezTo>
                  <a:pt x="4126230" y="1750059"/>
                  <a:pt x="4102227" y="1773681"/>
                  <a:pt x="4084702" y="1799589"/>
                </a:cubicBezTo>
                <a:cubicBezTo>
                  <a:pt x="4067175" y="1825497"/>
                  <a:pt x="4058413" y="1859025"/>
                  <a:pt x="4058413" y="1900173"/>
                </a:cubicBezTo>
                <a:lnTo>
                  <a:pt x="4058413" y="2585973"/>
                </a:lnTo>
                <a:cubicBezTo>
                  <a:pt x="4058413" y="2624073"/>
                  <a:pt x="4063365" y="2654934"/>
                  <a:pt x="4073272" y="2678556"/>
                </a:cubicBezTo>
                <a:cubicBezTo>
                  <a:pt x="4083177" y="2702178"/>
                  <a:pt x="4097275" y="2720847"/>
                  <a:pt x="4115563" y="2734563"/>
                </a:cubicBezTo>
                <a:cubicBezTo>
                  <a:pt x="4133850" y="2748279"/>
                  <a:pt x="4156330" y="2757423"/>
                  <a:pt x="4182999" y="2761995"/>
                </a:cubicBezTo>
                <a:cubicBezTo>
                  <a:pt x="4209669" y="2766567"/>
                  <a:pt x="4239768" y="2768853"/>
                  <a:pt x="4273297" y="2768853"/>
                </a:cubicBezTo>
                <a:cubicBezTo>
                  <a:pt x="4308348" y="2768853"/>
                  <a:pt x="4342257" y="2766567"/>
                  <a:pt x="4375024" y="2761995"/>
                </a:cubicBezTo>
                <a:cubicBezTo>
                  <a:pt x="4407789" y="2757423"/>
                  <a:pt x="4431793" y="2752851"/>
                  <a:pt x="4447033" y="2748279"/>
                </a:cubicBezTo>
                <a:lnTo>
                  <a:pt x="4447033" y="1955037"/>
                </a:lnTo>
                <a:cubicBezTo>
                  <a:pt x="4468368" y="1939797"/>
                  <a:pt x="4493895" y="1928367"/>
                  <a:pt x="4523614" y="1920747"/>
                </a:cubicBezTo>
                <a:cubicBezTo>
                  <a:pt x="4553332" y="1913127"/>
                  <a:pt x="4583431" y="1909317"/>
                  <a:pt x="4613910" y="1909317"/>
                </a:cubicBezTo>
                <a:cubicBezTo>
                  <a:pt x="4659630" y="1909317"/>
                  <a:pt x="4695826" y="1920366"/>
                  <a:pt x="4722496" y="1942464"/>
                </a:cubicBezTo>
                <a:cubicBezTo>
                  <a:pt x="4749165" y="1964562"/>
                  <a:pt x="4762500" y="1999233"/>
                  <a:pt x="4762501" y="2046477"/>
                </a:cubicBezTo>
                <a:lnTo>
                  <a:pt x="4762501" y="2585973"/>
                </a:lnTo>
                <a:cubicBezTo>
                  <a:pt x="4762500" y="2624073"/>
                  <a:pt x="4767453" y="2654934"/>
                  <a:pt x="4777360" y="2678556"/>
                </a:cubicBezTo>
                <a:cubicBezTo>
                  <a:pt x="4787265" y="2702178"/>
                  <a:pt x="4801363" y="2720847"/>
                  <a:pt x="4819651" y="2734563"/>
                </a:cubicBezTo>
                <a:cubicBezTo>
                  <a:pt x="4837939" y="2748279"/>
                  <a:pt x="4860417" y="2757423"/>
                  <a:pt x="4887087" y="2761995"/>
                </a:cubicBezTo>
                <a:cubicBezTo>
                  <a:pt x="4913757" y="2766567"/>
                  <a:pt x="4943856" y="2768853"/>
                  <a:pt x="4977384" y="2768853"/>
                </a:cubicBezTo>
                <a:cubicBezTo>
                  <a:pt x="5012436" y="2768853"/>
                  <a:pt x="5046345" y="2766567"/>
                  <a:pt x="5079111" y="2761995"/>
                </a:cubicBezTo>
                <a:cubicBezTo>
                  <a:pt x="5111877" y="2757423"/>
                  <a:pt x="5135880" y="2752851"/>
                  <a:pt x="5151120" y="2748279"/>
                </a:cubicBezTo>
                <a:lnTo>
                  <a:pt x="5151120" y="2032761"/>
                </a:lnTo>
                <a:cubicBezTo>
                  <a:pt x="5151120" y="1898649"/>
                  <a:pt x="5104638" y="1793874"/>
                  <a:pt x="5011674" y="1718436"/>
                </a:cubicBezTo>
                <a:cubicBezTo>
                  <a:pt x="4918710" y="1642998"/>
                  <a:pt x="4786122" y="1605279"/>
                  <a:pt x="4613910" y="1605279"/>
                </a:cubicBezTo>
                <a:close/>
                <a:moveTo>
                  <a:pt x="3267838" y="1605279"/>
                </a:moveTo>
                <a:cubicBezTo>
                  <a:pt x="3214498" y="1605279"/>
                  <a:pt x="3157729" y="1609089"/>
                  <a:pt x="3097531" y="1616709"/>
                </a:cubicBezTo>
                <a:cubicBezTo>
                  <a:pt x="3037333" y="1624329"/>
                  <a:pt x="2985136" y="1636521"/>
                  <a:pt x="2940939" y="1653285"/>
                </a:cubicBezTo>
                <a:cubicBezTo>
                  <a:pt x="2901316" y="1670049"/>
                  <a:pt x="2871979" y="1690242"/>
                  <a:pt x="2852929" y="1713864"/>
                </a:cubicBezTo>
                <a:cubicBezTo>
                  <a:pt x="2833879" y="1737486"/>
                  <a:pt x="2824354" y="1769109"/>
                  <a:pt x="2824354" y="1808733"/>
                </a:cubicBezTo>
                <a:cubicBezTo>
                  <a:pt x="2824354" y="1839213"/>
                  <a:pt x="2831212" y="1868550"/>
                  <a:pt x="2844928" y="1896744"/>
                </a:cubicBezTo>
                <a:cubicBezTo>
                  <a:pt x="2858644" y="1924938"/>
                  <a:pt x="2875408" y="1945893"/>
                  <a:pt x="2895219" y="1959609"/>
                </a:cubicBezTo>
                <a:cubicBezTo>
                  <a:pt x="2939416" y="1941321"/>
                  <a:pt x="2988946" y="1926081"/>
                  <a:pt x="3043810" y="1913889"/>
                </a:cubicBezTo>
                <a:cubicBezTo>
                  <a:pt x="3098674" y="1901697"/>
                  <a:pt x="3155062" y="1895601"/>
                  <a:pt x="3212973" y="1895601"/>
                </a:cubicBezTo>
                <a:cubicBezTo>
                  <a:pt x="3286126" y="1895601"/>
                  <a:pt x="3342133" y="1905126"/>
                  <a:pt x="3380995" y="1924176"/>
                </a:cubicBezTo>
                <a:cubicBezTo>
                  <a:pt x="3419857" y="1943226"/>
                  <a:pt x="3439287" y="1974849"/>
                  <a:pt x="3439287" y="2019045"/>
                </a:cubicBezTo>
                <a:lnTo>
                  <a:pt x="3439287" y="2035047"/>
                </a:lnTo>
                <a:lnTo>
                  <a:pt x="3139822" y="2067051"/>
                </a:lnTo>
                <a:cubicBezTo>
                  <a:pt x="3008758" y="2080767"/>
                  <a:pt x="2911983" y="2115819"/>
                  <a:pt x="2849500" y="2172207"/>
                </a:cubicBezTo>
                <a:cubicBezTo>
                  <a:pt x="2787016" y="2228595"/>
                  <a:pt x="2755774" y="2309367"/>
                  <a:pt x="2755774" y="2414523"/>
                </a:cubicBezTo>
                <a:cubicBezTo>
                  <a:pt x="2755774" y="2477007"/>
                  <a:pt x="2768347" y="2531871"/>
                  <a:pt x="2793493" y="2579115"/>
                </a:cubicBezTo>
                <a:cubicBezTo>
                  <a:pt x="2818639" y="2626359"/>
                  <a:pt x="2854453" y="2665221"/>
                  <a:pt x="2900935" y="2695701"/>
                </a:cubicBezTo>
                <a:cubicBezTo>
                  <a:pt x="2947416" y="2726181"/>
                  <a:pt x="3003042" y="2749041"/>
                  <a:pt x="3067813" y="2764281"/>
                </a:cubicBezTo>
                <a:cubicBezTo>
                  <a:pt x="3132583" y="2779521"/>
                  <a:pt x="3205354" y="2787141"/>
                  <a:pt x="3286126" y="2787141"/>
                </a:cubicBezTo>
                <a:cubicBezTo>
                  <a:pt x="3465958" y="2787141"/>
                  <a:pt x="3605404" y="2757423"/>
                  <a:pt x="3704464" y="2697987"/>
                </a:cubicBezTo>
                <a:cubicBezTo>
                  <a:pt x="3734943" y="2679699"/>
                  <a:pt x="3761233" y="2657982"/>
                  <a:pt x="3783331" y="2632836"/>
                </a:cubicBezTo>
                <a:cubicBezTo>
                  <a:pt x="3805429" y="2607690"/>
                  <a:pt x="3816478" y="2575305"/>
                  <a:pt x="3816478" y="2535681"/>
                </a:cubicBezTo>
                <a:lnTo>
                  <a:pt x="3816478" y="2023617"/>
                </a:lnTo>
                <a:cubicBezTo>
                  <a:pt x="3816478" y="1951989"/>
                  <a:pt x="3803524" y="1889886"/>
                  <a:pt x="3777616" y="1837308"/>
                </a:cubicBezTo>
                <a:cubicBezTo>
                  <a:pt x="3751708" y="1784730"/>
                  <a:pt x="3714750" y="1741296"/>
                  <a:pt x="3666745" y="1707006"/>
                </a:cubicBezTo>
                <a:cubicBezTo>
                  <a:pt x="3618739" y="1672716"/>
                  <a:pt x="3560827" y="1647189"/>
                  <a:pt x="3493009" y="1630425"/>
                </a:cubicBezTo>
                <a:cubicBezTo>
                  <a:pt x="3425191" y="1613661"/>
                  <a:pt x="3350134" y="1605279"/>
                  <a:pt x="3267838" y="1605279"/>
                </a:cubicBezTo>
                <a:close/>
                <a:moveTo>
                  <a:pt x="7227950" y="1358391"/>
                </a:moveTo>
                <a:cubicBezTo>
                  <a:pt x="7177659" y="1358391"/>
                  <a:pt x="7135368" y="1369821"/>
                  <a:pt x="7101077" y="1392681"/>
                </a:cubicBezTo>
                <a:cubicBezTo>
                  <a:pt x="7066788" y="1415541"/>
                  <a:pt x="7039736" y="1440687"/>
                  <a:pt x="7019925" y="1468119"/>
                </a:cubicBezTo>
                <a:cubicBezTo>
                  <a:pt x="7042784" y="1526031"/>
                  <a:pt x="7072502" y="1589658"/>
                  <a:pt x="7109079" y="1659000"/>
                </a:cubicBezTo>
                <a:cubicBezTo>
                  <a:pt x="7145655" y="1728342"/>
                  <a:pt x="7185279" y="1798827"/>
                  <a:pt x="7227950" y="1870455"/>
                </a:cubicBezTo>
                <a:cubicBezTo>
                  <a:pt x="7270622" y="1942083"/>
                  <a:pt x="7314056" y="2012187"/>
                  <a:pt x="7358252" y="2080767"/>
                </a:cubicBezTo>
                <a:cubicBezTo>
                  <a:pt x="7402448" y="2149347"/>
                  <a:pt x="7443596" y="2211831"/>
                  <a:pt x="7481696" y="2268219"/>
                </a:cubicBezTo>
                <a:lnTo>
                  <a:pt x="7481696" y="2576829"/>
                </a:lnTo>
                <a:cubicBezTo>
                  <a:pt x="7481696" y="2653029"/>
                  <a:pt x="7499222" y="2702940"/>
                  <a:pt x="7534275" y="2726562"/>
                </a:cubicBezTo>
                <a:cubicBezTo>
                  <a:pt x="7569326" y="2750184"/>
                  <a:pt x="7621904" y="2761995"/>
                  <a:pt x="7692009" y="2761995"/>
                </a:cubicBezTo>
                <a:cubicBezTo>
                  <a:pt x="7725536" y="2761995"/>
                  <a:pt x="7759826" y="2759709"/>
                  <a:pt x="7794879" y="2755137"/>
                </a:cubicBezTo>
                <a:cubicBezTo>
                  <a:pt x="7829930" y="2750565"/>
                  <a:pt x="7855838" y="2745993"/>
                  <a:pt x="7872603" y="2741421"/>
                </a:cubicBezTo>
                <a:lnTo>
                  <a:pt x="7872603" y="2277363"/>
                </a:lnTo>
                <a:cubicBezTo>
                  <a:pt x="7962518" y="2132583"/>
                  <a:pt x="8033766" y="2015235"/>
                  <a:pt x="8086344" y="1925319"/>
                </a:cubicBezTo>
                <a:cubicBezTo>
                  <a:pt x="8138921" y="1835403"/>
                  <a:pt x="8178927" y="1764156"/>
                  <a:pt x="8206359" y="1711578"/>
                </a:cubicBezTo>
                <a:cubicBezTo>
                  <a:pt x="8233791" y="1659000"/>
                  <a:pt x="8251316" y="1619757"/>
                  <a:pt x="8258937" y="1593849"/>
                </a:cubicBezTo>
                <a:cubicBezTo>
                  <a:pt x="8266556" y="1567941"/>
                  <a:pt x="8270366" y="1545843"/>
                  <a:pt x="8270366" y="1527555"/>
                </a:cubicBezTo>
                <a:cubicBezTo>
                  <a:pt x="8270366" y="1471167"/>
                  <a:pt x="8251697" y="1428876"/>
                  <a:pt x="8214359" y="1400682"/>
                </a:cubicBezTo>
                <a:cubicBezTo>
                  <a:pt x="8177021" y="1372488"/>
                  <a:pt x="8131682" y="1358391"/>
                  <a:pt x="8078343" y="1358391"/>
                </a:cubicBezTo>
                <a:cubicBezTo>
                  <a:pt x="8047863" y="1358391"/>
                  <a:pt x="8015858" y="1362201"/>
                  <a:pt x="7982330" y="1369821"/>
                </a:cubicBezTo>
                <a:cubicBezTo>
                  <a:pt x="7948802" y="1377441"/>
                  <a:pt x="7918323" y="1388109"/>
                  <a:pt x="7890891" y="1401825"/>
                </a:cubicBezTo>
                <a:cubicBezTo>
                  <a:pt x="7869554" y="1456689"/>
                  <a:pt x="7850504" y="1505076"/>
                  <a:pt x="7833741" y="1546986"/>
                </a:cubicBezTo>
                <a:cubicBezTo>
                  <a:pt x="7816976" y="1588896"/>
                  <a:pt x="7800974" y="1629282"/>
                  <a:pt x="7785734" y="1668144"/>
                </a:cubicBezTo>
                <a:cubicBezTo>
                  <a:pt x="7770495" y="1707006"/>
                  <a:pt x="7754873" y="1745868"/>
                  <a:pt x="7738871" y="1784730"/>
                </a:cubicBezTo>
                <a:cubicBezTo>
                  <a:pt x="7722870" y="1823592"/>
                  <a:pt x="7704200" y="1866645"/>
                  <a:pt x="7682864" y="1913889"/>
                </a:cubicBezTo>
                <a:lnTo>
                  <a:pt x="7669148" y="1913889"/>
                </a:lnTo>
                <a:lnTo>
                  <a:pt x="7479411" y="1532127"/>
                </a:lnTo>
                <a:cubicBezTo>
                  <a:pt x="7445882" y="1465071"/>
                  <a:pt x="7410449" y="1419351"/>
                  <a:pt x="7373112" y="1394967"/>
                </a:cubicBezTo>
                <a:cubicBezTo>
                  <a:pt x="7335773" y="1370583"/>
                  <a:pt x="7287387" y="1358391"/>
                  <a:pt x="7227950" y="1358391"/>
                </a:cubicBezTo>
                <a:close/>
                <a:moveTo>
                  <a:pt x="276606" y="1358391"/>
                </a:moveTo>
                <a:cubicBezTo>
                  <a:pt x="233934" y="1358391"/>
                  <a:pt x="199263" y="1371345"/>
                  <a:pt x="172593" y="1397253"/>
                </a:cubicBezTo>
                <a:cubicBezTo>
                  <a:pt x="145923" y="1423161"/>
                  <a:pt x="132588" y="1465833"/>
                  <a:pt x="132588" y="1525269"/>
                </a:cubicBezTo>
                <a:cubicBezTo>
                  <a:pt x="132588" y="1557273"/>
                  <a:pt x="137160" y="1587753"/>
                  <a:pt x="146304" y="1616709"/>
                </a:cubicBezTo>
                <a:cubicBezTo>
                  <a:pt x="155448" y="1645665"/>
                  <a:pt x="165354" y="1668525"/>
                  <a:pt x="176023" y="1685289"/>
                </a:cubicBezTo>
                <a:lnTo>
                  <a:pt x="518922" y="1685289"/>
                </a:lnTo>
                <a:lnTo>
                  <a:pt x="518922" y="2572257"/>
                </a:lnTo>
                <a:cubicBezTo>
                  <a:pt x="518922" y="2611881"/>
                  <a:pt x="523494" y="2643885"/>
                  <a:pt x="532638" y="2668269"/>
                </a:cubicBezTo>
                <a:cubicBezTo>
                  <a:pt x="541783" y="2692653"/>
                  <a:pt x="555498" y="2711703"/>
                  <a:pt x="573786" y="2725419"/>
                </a:cubicBezTo>
                <a:cubicBezTo>
                  <a:pt x="592074" y="2739135"/>
                  <a:pt x="614553" y="2748660"/>
                  <a:pt x="641223" y="2753994"/>
                </a:cubicBezTo>
                <a:cubicBezTo>
                  <a:pt x="667893" y="2759328"/>
                  <a:pt x="698754" y="2761995"/>
                  <a:pt x="733806" y="2761995"/>
                </a:cubicBezTo>
                <a:cubicBezTo>
                  <a:pt x="768858" y="2761995"/>
                  <a:pt x="804291" y="2759709"/>
                  <a:pt x="840105" y="2755137"/>
                </a:cubicBezTo>
                <a:cubicBezTo>
                  <a:pt x="875919" y="2750565"/>
                  <a:pt x="902208" y="2745993"/>
                  <a:pt x="918972" y="2741421"/>
                </a:cubicBezTo>
                <a:lnTo>
                  <a:pt x="918972" y="1685289"/>
                </a:lnTo>
                <a:lnTo>
                  <a:pt x="1172718" y="1685289"/>
                </a:lnTo>
                <a:cubicBezTo>
                  <a:pt x="1215390" y="1685289"/>
                  <a:pt x="1250061" y="1672335"/>
                  <a:pt x="1276732" y="1646427"/>
                </a:cubicBezTo>
                <a:cubicBezTo>
                  <a:pt x="1303401" y="1620519"/>
                  <a:pt x="1316737" y="1577847"/>
                  <a:pt x="1316737" y="1518411"/>
                </a:cubicBezTo>
                <a:cubicBezTo>
                  <a:pt x="1316737" y="1486407"/>
                  <a:pt x="1312165" y="1455927"/>
                  <a:pt x="1303021" y="1426971"/>
                </a:cubicBezTo>
                <a:cubicBezTo>
                  <a:pt x="1293877" y="1398015"/>
                  <a:pt x="1283970" y="1375155"/>
                  <a:pt x="1273302" y="1358391"/>
                </a:cubicBezTo>
                <a:close/>
                <a:moveTo>
                  <a:pt x="11790426" y="1248663"/>
                </a:moveTo>
                <a:cubicBezTo>
                  <a:pt x="11752326" y="1248663"/>
                  <a:pt x="11713844" y="1253616"/>
                  <a:pt x="11674983" y="1263522"/>
                </a:cubicBezTo>
                <a:cubicBezTo>
                  <a:pt x="11636121" y="1273428"/>
                  <a:pt x="11601450" y="1286763"/>
                  <a:pt x="11570969" y="1303527"/>
                </a:cubicBezTo>
                <a:cubicBezTo>
                  <a:pt x="11570969" y="1361439"/>
                  <a:pt x="11572113" y="1431543"/>
                  <a:pt x="11574399" y="1513839"/>
                </a:cubicBezTo>
                <a:cubicBezTo>
                  <a:pt x="11576685" y="1596135"/>
                  <a:pt x="11580114" y="1679193"/>
                  <a:pt x="11584686" y="1763013"/>
                </a:cubicBezTo>
                <a:cubicBezTo>
                  <a:pt x="11589258" y="1846833"/>
                  <a:pt x="11594211" y="1924557"/>
                  <a:pt x="11599544" y="1996185"/>
                </a:cubicBezTo>
                <a:cubicBezTo>
                  <a:pt x="11604878" y="2067813"/>
                  <a:pt x="11611355" y="2121153"/>
                  <a:pt x="11618976" y="2156205"/>
                </a:cubicBezTo>
                <a:cubicBezTo>
                  <a:pt x="11626596" y="2195829"/>
                  <a:pt x="11645265" y="2222499"/>
                  <a:pt x="11674983" y="2236215"/>
                </a:cubicBezTo>
                <a:cubicBezTo>
                  <a:pt x="11704701" y="2249931"/>
                  <a:pt x="11741658" y="2256789"/>
                  <a:pt x="11785854" y="2256789"/>
                </a:cubicBezTo>
                <a:cubicBezTo>
                  <a:pt x="11796522" y="2256789"/>
                  <a:pt x="11808714" y="2256027"/>
                  <a:pt x="11822430" y="2254503"/>
                </a:cubicBezTo>
                <a:cubicBezTo>
                  <a:pt x="11836146" y="2252979"/>
                  <a:pt x="11849862" y="2250693"/>
                  <a:pt x="11863578" y="2247645"/>
                </a:cubicBezTo>
                <a:cubicBezTo>
                  <a:pt x="11877294" y="2244597"/>
                  <a:pt x="11890247" y="2240787"/>
                  <a:pt x="11902440" y="2236215"/>
                </a:cubicBezTo>
                <a:cubicBezTo>
                  <a:pt x="11914631" y="2231643"/>
                  <a:pt x="11923776" y="2227071"/>
                  <a:pt x="11929872" y="2222499"/>
                </a:cubicBezTo>
                <a:cubicBezTo>
                  <a:pt x="11940540" y="2166111"/>
                  <a:pt x="11949683" y="2099436"/>
                  <a:pt x="11957304" y="2022474"/>
                </a:cubicBezTo>
                <a:cubicBezTo>
                  <a:pt x="11964923" y="1945512"/>
                  <a:pt x="11971019" y="1868550"/>
                  <a:pt x="11975592" y="1791588"/>
                </a:cubicBezTo>
                <a:cubicBezTo>
                  <a:pt x="11980163" y="1714626"/>
                  <a:pt x="11983212" y="1642998"/>
                  <a:pt x="11984736" y="1576704"/>
                </a:cubicBezTo>
                <a:cubicBezTo>
                  <a:pt x="11986259" y="1510410"/>
                  <a:pt x="11987022" y="1459737"/>
                  <a:pt x="11987022" y="1424685"/>
                </a:cubicBezTo>
                <a:cubicBezTo>
                  <a:pt x="11987022" y="1365249"/>
                  <a:pt x="11969876" y="1321053"/>
                  <a:pt x="11935587" y="1292097"/>
                </a:cubicBezTo>
                <a:cubicBezTo>
                  <a:pt x="11901297" y="1263141"/>
                  <a:pt x="11852910" y="1248663"/>
                  <a:pt x="11790426" y="1248663"/>
                </a:cubicBezTo>
                <a:close/>
                <a:moveTo>
                  <a:pt x="5570220" y="1239519"/>
                </a:moveTo>
                <a:cubicBezTo>
                  <a:pt x="5536692" y="1239519"/>
                  <a:pt x="5503545" y="1242186"/>
                  <a:pt x="5470780" y="1247520"/>
                </a:cubicBezTo>
                <a:cubicBezTo>
                  <a:pt x="5438013" y="1252854"/>
                  <a:pt x="5413248" y="1257807"/>
                  <a:pt x="5396484" y="1262379"/>
                </a:cubicBezTo>
                <a:lnTo>
                  <a:pt x="5396484" y="2585973"/>
                </a:lnTo>
                <a:cubicBezTo>
                  <a:pt x="5396484" y="2624073"/>
                  <a:pt x="5401436" y="2654934"/>
                  <a:pt x="5411343" y="2678556"/>
                </a:cubicBezTo>
                <a:cubicBezTo>
                  <a:pt x="5421248" y="2702178"/>
                  <a:pt x="5435346" y="2720847"/>
                  <a:pt x="5453634" y="2734563"/>
                </a:cubicBezTo>
                <a:cubicBezTo>
                  <a:pt x="5471922" y="2748279"/>
                  <a:pt x="5494401" y="2757423"/>
                  <a:pt x="5521071" y="2761995"/>
                </a:cubicBezTo>
                <a:cubicBezTo>
                  <a:pt x="5547741" y="2766567"/>
                  <a:pt x="5577839" y="2768853"/>
                  <a:pt x="5611368" y="2768853"/>
                </a:cubicBezTo>
                <a:cubicBezTo>
                  <a:pt x="5644896" y="2768853"/>
                  <a:pt x="5678043" y="2766186"/>
                  <a:pt x="5710809" y="2760852"/>
                </a:cubicBezTo>
                <a:cubicBezTo>
                  <a:pt x="5743575" y="2755518"/>
                  <a:pt x="5768339" y="2751327"/>
                  <a:pt x="5785104" y="2748279"/>
                </a:cubicBezTo>
                <a:lnTo>
                  <a:pt x="5785104" y="2332227"/>
                </a:lnTo>
                <a:lnTo>
                  <a:pt x="6011418" y="2615691"/>
                </a:lnTo>
                <a:cubicBezTo>
                  <a:pt x="6055614" y="2672079"/>
                  <a:pt x="6096762" y="2712084"/>
                  <a:pt x="6134862" y="2735706"/>
                </a:cubicBezTo>
                <a:cubicBezTo>
                  <a:pt x="6172961" y="2759328"/>
                  <a:pt x="6216395" y="2771139"/>
                  <a:pt x="6265164" y="2771139"/>
                </a:cubicBezTo>
                <a:cubicBezTo>
                  <a:pt x="6330696" y="2771139"/>
                  <a:pt x="6380607" y="2752089"/>
                  <a:pt x="6414897" y="2713989"/>
                </a:cubicBezTo>
                <a:cubicBezTo>
                  <a:pt x="6449187" y="2675889"/>
                  <a:pt x="6470141" y="2621025"/>
                  <a:pt x="6477762" y="2549397"/>
                </a:cubicBezTo>
                <a:lnTo>
                  <a:pt x="6112002" y="2183637"/>
                </a:lnTo>
                <a:lnTo>
                  <a:pt x="6244590" y="2069337"/>
                </a:lnTo>
                <a:cubicBezTo>
                  <a:pt x="6278118" y="2040381"/>
                  <a:pt x="6307455" y="2014854"/>
                  <a:pt x="6332601" y="1992756"/>
                </a:cubicBezTo>
                <a:cubicBezTo>
                  <a:pt x="6357747" y="1970658"/>
                  <a:pt x="6378321" y="1949703"/>
                  <a:pt x="6394323" y="1929891"/>
                </a:cubicBezTo>
                <a:cubicBezTo>
                  <a:pt x="6410325" y="1910079"/>
                  <a:pt x="6422136" y="1890648"/>
                  <a:pt x="6429756" y="1871598"/>
                </a:cubicBezTo>
                <a:cubicBezTo>
                  <a:pt x="6437376" y="1852548"/>
                  <a:pt x="6441186" y="1831593"/>
                  <a:pt x="6441186" y="1808733"/>
                </a:cubicBezTo>
                <a:cubicBezTo>
                  <a:pt x="6441186" y="1755393"/>
                  <a:pt x="6417183" y="1711197"/>
                  <a:pt x="6369177" y="1676145"/>
                </a:cubicBezTo>
                <a:cubicBezTo>
                  <a:pt x="6321171" y="1641093"/>
                  <a:pt x="6257543" y="1623567"/>
                  <a:pt x="6178296" y="1623567"/>
                </a:cubicBezTo>
                <a:lnTo>
                  <a:pt x="5785104" y="2025903"/>
                </a:lnTo>
                <a:lnTo>
                  <a:pt x="5785104" y="1422399"/>
                </a:lnTo>
                <a:cubicBezTo>
                  <a:pt x="5785104" y="1384299"/>
                  <a:pt x="5780151" y="1353438"/>
                  <a:pt x="5770245" y="1329816"/>
                </a:cubicBezTo>
                <a:cubicBezTo>
                  <a:pt x="5760339" y="1306194"/>
                  <a:pt x="5746242" y="1287525"/>
                  <a:pt x="5727954" y="1273809"/>
                </a:cubicBezTo>
                <a:cubicBezTo>
                  <a:pt x="5709666" y="1260093"/>
                  <a:pt x="5687186" y="1250949"/>
                  <a:pt x="5660517" y="1246377"/>
                </a:cubicBezTo>
                <a:cubicBezTo>
                  <a:pt x="5633846" y="1241805"/>
                  <a:pt x="5603748" y="1239519"/>
                  <a:pt x="5570220" y="1239519"/>
                </a:cubicBezTo>
                <a:close/>
                <a:moveTo>
                  <a:pt x="1655445" y="1239519"/>
                </a:moveTo>
                <a:cubicBezTo>
                  <a:pt x="1621917" y="1239519"/>
                  <a:pt x="1588770" y="1242186"/>
                  <a:pt x="1556004" y="1247520"/>
                </a:cubicBezTo>
                <a:cubicBezTo>
                  <a:pt x="1523238" y="1252854"/>
                  <a:pt x="1498473" y="1257045"/>
                  <a:pt x="1481709" y="1260093"/>
                </a:cubicBezTo>
                <a:lnTo>
                  <a:pt x="1481709" y="2585973"/>
                </a:lnTo>
                <a:cubicBezTo>
                  <a:pt x="1481709" y="2624073"/>
                  <a:pt x="1486662" y="2654934"/>
                  <a:pt x="1496568" y="2678556"/>
                </a:cubicBezTo>
                <a:cubicBezTo>
                  <a:pt x="1506474" y="2702178"/>
                  <a:pt x="1520571" y="2720847"/>
                  <a:pt x="1538859" y="2734563"/>
                </a:cubicBezTo>
                <a:cubicBezTo>
                  <a:pt x="1557147" y="2748279"/>
                  <a:pt x="1579626" y="2757423"/>
                  <a:pt x="1606296" y="2761995"/>
                </a:cubicBezTo>
                <a:cubicBezTo>
                  <a:pt x="1632966" y="2766567"/>
                  <a:pt x="1663065" y="2768853"/>
                  <a:pt x="1696594" y="2768853"/>
                </a:cubicBezTo>
                <a:cubicBezTo>
                  <a:pt x="1731645" y="2768853"/>
                  <a:pt x="1765554" y="2766567"/>
                  <a:pt x="1798321" y="2761995"/>
                </a:cubicBezTo>
                <a:cubicBezTo>
                  <a:pt x="1831086" y="2757423"/>
                  <a:pt x="1855089" y="2752851"/>
                  <a:pt x="1870329" y="2748279"/>
                </a:cubicBezTo>
                <a:lnTo>
                  <a:pt x="1870329" y="1948179"/>
                </a:lnTo>
                <a:cubicBezTo>
                  <a:pt x="1887093" y="1937511"/>
                  <a:pt x="1909191" y="1928367"/>
                  <a:pt x="1936623" y="1920747"/>
                </a:cubicBezTo>
                <a:cubicBezTo>
                  <a:pt x="1964056" y="1913127"/>
                  <a:pt x="1993011" y="1909317"/>
                  <a:pt x="2023491" y="1909317"/>
                </a:cubicBezTo>
                <a:cubicBezTo>
                  <a:pt x="2069212" y="1909317"/>
                  <a:pt x="2107693" y="1921890"/>
                  <a:pt x="2138934" y="1947036"/>
                </a:cubicBezTo>
                <a:cubicBezTo>
                  <a:pt x="2170176" y="1972182"/>
                  <a:pt x="2185797" y="2015997"/>
                  <a:pt x="2185797" y="2078481"/>
                </a:cubicBezTo>
                <a:lnTo>
                  <a:pt x="2185797" y="2585973"/>
                </a:lnTo>
                <a:cubicBezTo>
                  <a:pt x="2185797" y="2624073"/>
                  <a:pt x="2190750" y="2654934"/>
                  <a:pt x="2200656" y="2678556"/>
                </a:cubicBezTo>
                <a:cubicBezTo>
                  <a:pt x="2210563" y="2702178"/>
                  <a:pt x="2224660" y="2720847"/>
                  <a:pt x="2242948" y="2734563"/>
                </a:cubicBezTo>
                <a:cubicBezTo>
                  <a:pt x="2261235" y="2748279"/>
                  <a:pt x="2283714" y="2757423"/>
                  <a:pt x="2310385" y="2761995"/>
                </a:cubicBezTo>
                <a:cubicBezTo>
                  <a:pt x="2337055" y="2766567"/>
                  <a:pt x="2367154" y="2768853"/>
                  <a:pt x="2400682" y="2768853"/>
                </a:cubicBezTo>
                <a:cubicBezTo>
                  <a:pt x="2435734" y="2768853"/>
                  <a:pt x="2469642" y="2766567"/>
                  <a:pt x="2502408" y="2761995"/>
                </a:cubicBezTo>
                <a:cubicBezTo>
                  <a:pt x="2535174" y="2757423"/>
                  <a:pt x="2559178" y="2752851"/>
                  <a:pt x="2574417" y="2748279"/>
                </a:cubicBezTo>
                <a:lnTo>
                  <a:pt x="2574417" y="2055621"/>
                </a:lnTo>
                <a:cubicBezTo>
                  <a:pt x="2574417" y="1906269"/>
                  <a:pt x="2532126" y="1793874"/>
                  <a:pt x="2447545" y="1718436"/>
                </a:cubicBezTo>
                <a:cubicBezTo>
                  <a:pt x="2362962" y="1642998"/>
                  <a:pt x="2245234" y="1605279"/>
                  <a:pt x="2094358" y="1605279"/>
                </a:cubicBezTo>
                <a:cubicBezTo>
                  <a:pt x="2045589" y="1605279"/>
                  <a:pt x="2001012" y="1610232"/>
                  <a:pt x="1960627" y="1620138"/>
                </a:cubicBezTo>
                <a:cubicBezTo>
                  <a:pt x="1920240" y="1630044"/>
                  <a:pt x="1890141" y="1638807"/>
                  <a:pt x="1870329" y="1646427"/>
                </a:cubicBezTo>
                <a:lnTo>
                  <a:pt x="1870329" y="1422399"/>
                </a:lnTo>
                <a:cubicBezTo>
                  <a:pt x="1870329" y="1384299"/>
                  <a:pt x="1865377" y="1353438"/>
                  <a:pt x="1855470" y="1329816"/>
                </a:cubicBezTo>
                <a:cubicBezTo>
                  <a:pt x="1845564" y="1306194"/>
                  <a:pt x="1831467" y="1287525"/>
                  <a:pt x="1813179" y="1273809"/>
                </a:cubicBezTo>
                <a:cubicBezTo>
                  <a:pt x="1794892" y="1260093"/>
                  <a:pt x="1772412" y="1250949"/>
                  <a:pt x="1745742" y="1246377"/>
                </a:cubicBezTo>
                <a:cubicBezTo>
                  <a:pt x="1719072" y="1241805"/>
                  <a:pt x="1688973" y="1239519"/>
                  <a:pt x="1655445" y="1239519"/>
                </a:cubicBezTo>
                <a:close/>
                <a:moveTo>
                  <a:pt x="0" y="0"/>
                </a:moveTo>
                <a:lnTo>
                  <a:pt x="12192000" y="0"/>
                </a:lnTo>
                <a:lnTo>
                  <a:pt x="12192000" y="6880224"/>
                </a:lnTo>
                <a:lnTo>
                  <a:pt x="0" y="6880224"/>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62D93BF-7457-21F8-6901-3F6F8E941819}"/>
              </a:ext>
            </a:extLst>
          </p:cNvPr>
          <p:cNvSpPr txBox="1"/>
          <p:nvPr/>
        </p:nvSpPr>
        <p:spPr>
          <a:xfrm>
            <a:off x="0" y="6034814"/>
            <a:ext cx="3401568" cy="830997"/>
          </a:xfrm>
          <a:prstGeom prst="rect">
            <a:avLst/>
          </a:prstGeom>
          <a:noFill/>
        </p:spPr>
        <p:txBody>
          <a:bodyPr wrap="square" rtlCol="0">
            <a:spAutoFit/>
          </a:bodyPr>
          <a:lstStyle/>
          <a:p>
            <a:r>
              <a:rPr lang="en-US" dirty="0" err="1"/>
              <a:t>Anastasiia</a:t>
            </a:r>
            <a:r>
              <a:rPr lang="en-US" dirty="0"/>
              <a:t> </a:t>
            </a:r>
            <a:r>
              <a:rPr lang="en-US" dirty="0" err="1"/>
              <a:t>Leskiv</a:t>
            </a:r>
            <a:endParaRPr lang="en-US" dirty="0"/>
          </a:p>
          <a:p>
            <a:r>
              <a:rPr lang="en-US" sz="1000" dirty="0">
                <a:effectLst/>
                <a:latin typeface="Thonburi" pitchFamily="2" charset="-34"/>
                <a:cs typeface="Thonburi" pitchFamily="2" charset="-34"/>
                <a:hlinkClick r:id="rId3"/>
              </a:rPr>
              <a:t>Linkedin</a:t>
            </a:r>
            <a:endParaRPr lang="en-US" sz="1000" dirty="0">
              <a:effectLst/>
              <a:latin typeface="Thonburi" pitchFamily="2" charset="-34"/>
              <a:cs typeface="Thonburi" pitchFamily="2" charset="-34"/>
            </a:endParaRPr>
          </a:p>
          <a:p>
            <a:r>
              <a:rPr lang="en-US" sz="1000" dirty="0">
                <a:effectLst/>
                <a:latin typeface="Helvetica Neue" panose="02000503000000020004" pitchFamily="2" charset="0"/>
              </a:rPr>
              <a:t>Email: </a:t>
            </a:r>
            <a:r>
              <a:rPr lang="en-US" sz="1000" dirty="0">
                <a:effectLst/>
                <a:latin typeface="Thonburi" pitchFamily="2" charset="-34"/>
                <a:cs typeface="Thonburi" pitchFamily="2" charset="-34"/>
                <a:hlinkClick r:id="rId4"/>
              </a:rPr>
              <a:t>prokopivanastasiia@gmail.com</a:t>
            </a:r>
            <a:endParaRPr lang="en-US" sz="1000" dirty="0">
              <a:effectLst/>
              <a:latin typeface="Thonburi" pitchFamily="2" charset="-34"/>
              <a:cs typeface="Thonburi" pitchFamily="2" charset="-34"/>
            </a:endParaRPr>
          </a:p>
          <a:p>
            <a:r>
              <a:rPr lang="en-US" sz="1000" dirty="0">
                <a:latin typeface="Thonburi" pitchFamily="2" charset="-34"/>
                <a:cs typeface="Thonburi" pitchFamily="2" charset="-34"/>
                <a:hlinkClick r:id="rId5"/>
              </a:rPr>
              <a:t>GitHub</a:t>
            </a:r>
            <a:endParaRPr lang="en-US" dirty="0"/>
          </a:p>
        </p:txBody>
      </p:sp>
    </p:spTree>
    <p:extLst>
      <p:ext uri="{BB962C8B-B14F-4D97-AF65-F5344CB8AC3E}">
        <p14:creationId xmlns:p14="http://schemas.microsoft.com/office/powerpoint/2010/main" val="299333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60176"/>
          </a:schemeClr>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05EC718-D120-84C1-7565-AF5CBA3FAD9F}"/>
              </a:ext>
            </a:extLst>
          </p:cNvPr>
          <p:cNvGrpSpPr/>
          <p:nvPr/>
        </p:nvGrpSpPr>
        <p:grpSpPr>
          <a:xfrm>
            <a:off x="3796748" y="238539"/>
            <a:ext cx="8395252" cy="6380922"/>
            <a:chOff x="6468524" y="596346"/>
            <a:chExt cx="3937896" cy="2008923"/>
          </a:xfrm>
          <a:blipFill>
            <a:blip r:embed="rId3"/>
            <a:stretch>
              <a:fillRect/>
            </a:stretch>
          </a:blipFill>
          <a:effectLst>
            <a:outerShdw blurRad="50800" dist="50800" dir="5400000" algn="ctr" rotWithShape="0">
              <a:srgbClr val="000000"/>
            </a:outerShdw>
          </a:effectLst>
        </p:grpSpPr>
        <p:sp>
          <p:nvSpPr>
            <p:cNvPr id="7" name="Freeform 6">
              <a:extLst>
                <a:ext uri="{FF2B5EF4-FFF2-40B4-BE49-F238E27FC236}">
                  <a16:creationId xmlns:a16="http://schemas.microsoft.com/office/drawing/2014/main" id="{F7C00409-A003-5DBF-5396-B5C9B1E0F6E1}"/>
                </a:ext>
              </a:extLst>
            </p:cNvPr>
            <p:cNvSpPr/>
            <p:nvPr/>
          </p:nvSpPr>
          <p:spPr>
            <a:xfrm>
              <a:off x="7227684" y="1783742"/>
              <a:ext cx="938095" cy="821527"/>
            </a:xfrm>
            <a:custGeom>
              <a:avLst/>
              <a:gdLst>
                <a:gd name="connsiteX0" fmla="*/ 0 w 894287"/>
                <a:gd name="connsiteY0" fmla="*/ 383821 h 767642"/>
                <a:gd name="connsiteX1" fmla="*/ 191911 w 894287"/>
                <a:gd name="connsiteY1" fmla="*/ 0 h 767642"/>
                <a:gd name="connsiteX2" fmla="*/ 702377 w 894287"/>
                <a:gd name="connsiteY2" fmla="*/ 0 h 767642"/>
                <a:gd name="connsiteX3" fmla="*/ 894287 w 894287"/>
                <a:gd name="connsiteY3" fmla="*/ 383821 h 767642"/>
                <a:gd name="connsiteX4" fmla="*/ 702377 w 894287"/>
                <a:gd name="connsiteY4" fmla="*/ 767642 h 767642"/>
                <a:gd name="connsiteX5" fmla="*/ 191911 w 894287"/>
                <a:gd name="connsiteY5" fmla="*/ 767642 h 767642"/>
                <a:gd name="connsiteX6" fmla="*/ 0 w 894287"/>
                <a:gd name="connsiteY6" fmla="*/ 383821 h 7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87" h="767642">
                  <a:moveTo>
                    <a:pt x="0" y="383821"/>
                  </a:moveTo>
                  <a:lnTo>
                    <a:pt x="191911" y="0"/>
                  </a:lnTo>
                  <a:lnTo>
                    <a:pt x="702377" y="0"/>
                  </a:lnTo>
                  <a:lnTo>
                    <a:pt x="894287" y="383821"/>
                  </a:lnTo>
                  <a:lnTo>
                    <a:pt x="702377" y="767642"/>
                  </a:lnTo>
                  <a:lnTo>
                    <a:pt x="191911" y="767642"/>
                  </a:lnTo>
                  <a:lnTo>
                    <a:pt x="0" y="383821"/>
                  </a:lnTo>
                  <a:close/>
                </a:path>
              </a:pathLst>
            </a:cu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494" tIns="145551" rIns="138494" bIns="145551" numCol="1" spcCol="1270" anchor="ctr" anchorCtr="0">
              <a:noAutofit/>
            </a:bodyPr>
            <a:lstStyle/>
            <a:p>
              <a:pPr marL="0" lvl="0" indent="0" algn="ctr" defTabSz="933450">
                <a:lnSpc>
                  <a:spcPct val="90000"/>
                </a:lnSpc>
                <a:spcBef>
                  <a:spcPct val="0"/>
                </a:spcBef>
                <a:spcAft>
                  <a:spcPct val="35000"/>
                </a:spcAft>
                <a:buNone/>
              </a:pPr>
              <a:endParaRPr lang="en-US" sz="2100" kern="1200"/>
            </a:p>
          </p:txBody>
        </p:sp>
        <p:sp>
          <p:nvSpPr>
            <p:cNvPr id="8" name="Hexagon 7">
              <a:extLst>
                <a:ext uri="{FF2B5EF4-FFF2-40B4-BE49-F238E27FC236}">
                  <a16:creationId xmlns:a16="http://schemas.microsoft.com/office/drawing/2014/main" id="{4E010042-9F07-7F63-E3F9-49CE1ACB51E0}"/>
                </a:ext>
              </a:extLst>
            </p:cNvPr>
            <p:cNvSpPr/>
            <p:nvPr/>
          </p:nvSpPr>
          <p:spPr>
            <a:xfrm>
              <a:off x="7255654" y="2195501"/>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9" name="Hexagon 8">
              <a:extLst>
                <a:ext uri="{FF2B5EF4-FFF2-40B4-BE49-F238E27FC236}">
                  <a16:creationId xmlns:a16="http://schemas.microsoft.com/office/drawing/2014/main" id="{2E655939-5431-6610-49C0-7C2C264B8797}"/>
                </a:ext>
              </a:extLst>
            </p:cNvPr>
            <p:cNvSpPr/>
            <p:nvPr/>
          </p:nvSpPr>
          <p:spPr>
            <a:xfrm>
              <a:off x="6468524" y="1366465"/>
              <a:ext cx="951882" cy="821527"/>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Hexagon 9">
              <a:extLst>
                <a:ext uri="{FF2B5EF4-FFF2-40B4-BE49-F238E27FC236}">
                  <a16:creationId xmlns:a16="http://schemas.microsoft.com/office/drawing/2014/main" id="{6E572D7C-8AFB-7026-5090-690CD870D948}"/>
                </a:ext>
              </a:extLst>
            </p:cNvPr>
            <p:cNvSpPr/>
            <p:nvPr/>
          </p:nvSpPr>
          <p:spPr>
            <a:xfrm>
              <a:off x="7074039" y="2100205"/>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Freeform 10">
              <a:extLst>
                <a:ext uri="{FF2B5EF4-FFF2-40B4-BE49-F238E27FC236}">
                  <a16:creationId xmlns:a16="http://schemas.microsoft.com/office/drawing/2014/main" id="{EF3BA626-664D-AA42-520C-0E1E103077AF}"/>
                </a:ext>
              </a:extLst>
            </p:cNvPr>
            <p:cNvSpPr/>
            <p:nvPr/>
          </p:nvSpPr>
          <p:spPr>
            <a:xfrm>
              <a:off x="7986056" y="1433129"/>
              <a:ext cx="892590" cy="748983"/>
            </a:xfrm>
            <a:custGeom>
              <a:avLst/>
              <a:gdLst>
                <a:gd name="connsiteX0" fmla="*/ 0 w 894287"/>
                <a:gd name="connsiteY0" fmla="*/ 383821 h 767642"/>
                <a:gd name="connsiteX1" fmla="*/ 191911 w 894287"/>
                <a:gd name="connsiteY1" fmla="*/ 0 h 767642"/>
                <a:gd name="connsiteX2" fmla="*/ 702377 w 894287"/>
                <a:gd name="connsiteY2" fmla="*/ 0 h 767642"/>
                <a:gd name="connsiteX3" fmla="*/ 894287 w 894287"/>
                <a:gd name="connsiteY3" fmla="*/ 383821 h 767642"/>
                <a:gd name="connsiteX4" fmla="*/ 702377 w 894287"/>
                <a:gd name="connsiteY4" fmla="*/ 767642 h 767642"/>
                <a:gd name="connsiteX5" fmla="*/ 191911 w 894287"/>
                <a:gd name="connsiteY5" fmla="*/ 767642 h 767642"/>
                <a:gd name="connsiteX6" fmla="*/ 0 w 894287"/>
                <a:gd name="connsiteY6" fmla="*/ 383821 h 7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87" h="767642">
                  <a:moveTo>
                    <a:pt x="0" y="383821"/>
                  </a:moveTo>
                  <a:lnTo>
                    <a:pt x="191911" y="0"/>
                  </a:lnTo>
                  <a:lnTo>
                    <a:pt x="702377" y="0"/>
                  </a:lnTo>
                  <a:lnTo>
                    <a:pt x="894287" y="383821"/>
                  </a:lnTo>
                  <a:lnTo>
                    <a:pt x="702377" y="767642"/>
                  </a:lnTo>
                  <a:lnTo>
                    <a:pt x="191911" y="767642"/>
                  </a:lnTo>
                  <a:lnTo>
                    <a:pt x="0" y="383821"/>
                  </a:lnTo>
                  <a:close/>
                </a:path>
              </a:pathLst>
            </a:cu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494" tIns="145551" rIns="138494" bIns="145551" numCol="1" spcCol="1270" anchor="ctr" anchorCtr="0">
              <a:noAutofit/>
            </a:bodyPr>
            <a:lstStyle/>
            <a:p>
              <a:pPr marL="0" lvl="0" indent="0" algn="ctr" defTabSz="933450">
                <a:lnSpc>
                  <a:spcPct val="90000"/>
                </a:lnSpc>
                <a:spcBef>
                  <a:spcPct val="0"/>
                </a:spcBef>
                <a:spcAft>
                  <a:spcPct val="35000"/>
                </a:spcAft>
                <a:buNone/>
              </a:pPr>
              <a:endParaRPr lang="en-US" sz="2100" kern="1200"/>
            </a:p>
          </p:txBody>
        </p:sp>
        <p:sp>
          <p:nvSpPr>
            <p:cNvPr id="12" name="Hexagon 11">
              <a:extLst>
                <a:ext uri="{FF2B5EF4-FFF2-40B4-BE49-F238E27FC236}">
                  <a16:creationId xmlns:a16="http://schemas.microsoft.com/office/drawing/2014/main" id="{629599BA-7FCF-023D-C99D-30866C168040}"/>
                </a:ext>
              </a:extLst>
            </p:cNvPr>
            <p:cNvSpPr/>
            <p:nvPr/>
          </p:nvSpPr>
          <p:spPr>
            <a:xfrm>
              <a:off x="8598661" y="2093514"/>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Hexagon 12">
              <a:extLst>
                <a:ext uri="{FF2B5EF4-FFF2-40B4-BE49-F238E27FC236}">
                  <a16:creationId xmlns:a16="http://schemas.microsoft.com/office/drawing/2014/main" id="{23C849B3-0D89-5602-2F91-74DD920AF7A7}"/>
                </a:ext>
              </a:extLst>
            </p:cNvPr>
            <p:cNvSpPr/>
            <p:nvPr/>
          </p:nvSpPr>
          <p:spPr>
            <a:xfrm>
              <a:off x="8702862" y="1783742"/>
              <a:ext cx="938095" cy="820310"/>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Hexagon 13">
              <a:extLst>
                <a:ext uri="{FF2B5EF4-FFF2-40B4-BE49-F238E27FC236}">
                  <a16:creationId xmlns:a16="http://schemas.microsoft.com/office/drawing/2014/main" id="{445AB4A3-57AA-464D-CD0C-5705881A4376}"/>
                </a:ext>
              </a:extLst>
            </p:cNvPr>
            <p:cNvSpPr/>
            <p:nvPr/>
          </p:nvSpPr>
          <p:spPr>
            <a:xfrm>
              <a:off x="8768852" y="2198948"/>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14">
              <a:extLst>
                <a:ext uri="{FF2B5EF4-FFF2-40B4-BE49-F238E27FC236}">
                  <a16:creationId xmlns:a16="http://schemas.microsoft.com/office/drawing/2014/main" id="{099DAB0B-51FF-C2F2-B796-47DD0B2CEB26}"/>
                </a:ext>
              </a:extLst>
            </p:cNvPr>
            <p:cNvSpPr/>
            <p:nvPr/>
          </p:nvSpPr>
          <p:spPr>
            <a:xfrm>
              <a:off x="7227683" y="1019502"/>
              <a:ext cx="951882" cy="748983"/>
            </a:xfrm>
            <a:custGeom>
              <a:avLst/>
              <a:gdLst>
                <a:gd name="connsiteX0" fmla="*/ 0 w 894287"/>
                <a:gd name="connsiteY0" fmla="*/ 383821 h 767642"/>
                <a:gd name="connsiteX1" fmla="*/ 191911 w 894287"/>
                <a:gd name="connsiteY1" fmla="*/ 0 h 767642"/>
                <a:gd name="connsiteX2" fmla="*/ 702377 w 894287"/>
                <a:gd name="connsiteY2" fmla="*/ 0 h 767642"/>
                <a:gd name="connsiteX3" fmla="*/ 894287 w 894287"/>
                <a:gd name="connsiteY3" fmla="*/ 383821 h 767642"/>
                <a:gd name="connsiteX4" fmla="*/ 702377 w 894287"/>
                <a:gd name="connsiteY4" fmla="*/ 767642 h 767642"/>
                <a:gd name="connsiteX5" fmla="*/ 191911 w 894287"/>
                <a:gd name="connsiteY5" fmla="*/ 767642 h 767642"/>
                <a:gd name="connsiteX6" fmla="*/ 0 w 894287"/>
                <a:gd name="connsiteY6" fmla="*/ 383821 h 7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87" h="767642">
                  <a:moveTo>
                    <a:pt x="0" y="383821"/>
                  </a:moveTo>
                  <a:lnTo>
                    <a:pt x="191911" y="0"/>
                  </a:lnTo>
                  <a:lnTo>
                    <a:pt x="702377" y="0"/>
                  </a:lnTo>
                  <a:lnTo>
                    <a:pt x="894287" y="383821"/>
                  </a:lnTo>
                  <a:lnTo>
                    <a:pt x="702377" y="767642"/>
                  </a:lnTo>
                  <a:lnTo>
                    <a:pt x="191911" y="767642"/>
                  </a:lnTo>
                  <a:lnTo>
                    <a:pt x="0" y="383821"/>
                  </a:lnTo>
                  <a:close/>
                </a:path>
              </a:pathLst>
            </a:cu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494" tIns="145551" rIns="138494" bIns="145551" numCol="1" spcCol="1270" anchor="ctr" anchorCtr="0">
              <a:noAutofit/>
            </a:bodyPr>
            <a:lstStyle/>
            <a:p>
              <a:pPr marL="0" lvl="0" indent="0" algn="ctr" defTabSz="933450">
                <a:lnSpc>
                  <a:spcPct val="90000"/>
                </a:lnSpc>
                <a:spcBef>
                  <a:spcPct val="0"/>
                </a:spcBef>
                <a:spcAft>
                  <a:spcPct val="35000"/>
                </a:spcAft>
                <a:buNone/>
              </a:pPr>
              <a:endParaRPr lang="en-US" sz="2100" kern="1200" dirty="0"/>
            </a:p>
          </p:txBody>
        </p:sp>
        <p:sp>
          <p:nvSpPr>
            <p:cNvPr id="16" name="Hexagon 15">
              <a:extLst>
                <a:ext uri="{FF2B5EF4-FFF2-40B4-BE49-F238E27FC236}">
                  <a16:creationId xmlns:a16="http://schemas.microsoft.com/office/drawing/2014/main" id="{654D6912-CA46-C25F-9FBC-77E3C4EC78BB}"/>
                </a:ext>
              </a:extLst>
            </p:cNvPr>
            <p:cNvSpPr/>
            <p:nvPr/>
          </p:nvSpPr>
          <p:spPr>
            <a:xfrm>
              <a:off x="7836350" y="1035318"/>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Hexagon 16">
              <a:extLst>
                <a:ext uri="{FF2B5EF4-FFF2-40B4-BE49-F238E27FC236}">
                  <a16:creationId xmlns:a16="http://schemas.microsoft.com/office/drawing/2014/main" id="{44F4EB19-E550-3815-C903-904342A510BD}"/>
                </a:ext>
              </a:extLst>
            </p:cNvPr>
            <p:cNvSpPr/>
            <p:nvPr/>
          </p:nvSpPr>
          <p:spPr>
            <a:xfrm>
              <a:off x="7986056" y="596346"/>
              <a:ext cx="892590" cy="819947"/>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8" name="Hexagon 17">
              <a:extLst>
                <a:ext uri="{FF2B5EF4-FFF2-40B4-BE49-F238E27FC236}">
                  <a16:creationId xmlns:a16="http://schemas.microsoft.com/office/drawing/2014/main" id="{BAEC7182-66F7-A0D3-8105-1057DF338538}"/>
                </a:ext>
              </a:extLst>
            </p:cNvPr>
            <p:cNvSpPr/>
            <p:nvPr/>
          </p:nvSpPr>
          <p:spPr>
            <a:xfrm>
              <a:off x="8006541" y="936575"/>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18">
              <a:extLst>
                <a:ext uri="{FF2B5EF4-FFF2-40B4-BE49-F238E27FC236}">
                  <a16:creationId xmlns:a16="http://schemas.microsoft.com/office/drawing/2014/main" id="{7821313A-E7D2-B531-EDE5-0B6DC8B151EF}"/>
                </a:ext>
              </a:extLst>
            </p:cNvPr>
            <p:cNvSpPr/>
            <p:nvPr/>
          </p:nvSpPr>
          <p:spPr>
            <a:xfrm>
              <a:off x="8698923" y="1018286"/>
              <a:ext cx="942034" cy="748983"/>
            </a:xfrm>
            <a:custGeom>
              <a:avLst/>
              <a:gdLst>
                <a:gd name="connsiteX0" fmla="*/ 0 w 894287"/>
                <a:gd name="connsiteY0" fmla="*/ 383821 h 767642"/>
                <a:gd name="connsiteX1" fmla="*/ 191911 w 894287"/>
                <a:gd name="connsiteY1" fmla="*/ 0 h 767642"/>
                <a:gd name="connsiteX2" fmla="*/ 702377 w 894287"/>
                <a:gd name="connsiteY2" fmla="*/ 0 h 767642"/>
                <a:gd name="connsiteX3" fmla="*/ 894287 w 894287"/>
                <a:gd name="connsiteY3" fmla="*/ 383821 h 767642"/>
                <a:gd name="connsiteX4" fmla="*/ 702377 w 894287"/>
                <a:gd name="connsiteY4" fmla="*/ 767642 h 767642"/>
                <a:gd name="connsiteX5" fmla="*/ 191911 w 894287"/>
                <a:gd name="connsiteY5" fmla="*/ 767642 h 767642"/>
                <a:gd name="connsiteX6" fmla="*/ 0 w 894287"/>
                <a:gd name="connsiteY6" fmla="*/ 383821 h 7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287" h="767642">
                  <a:moveTo>
                    <a:pt x="0" y="383821"/>
                  </a:moveTo>
                  <a:lnTo>
                    <a:pt x="191911" y="0"/>
                  </a:lnTo>
                  <a:lnTo>
                    <a:pt x="702377" y="0"/>
                  </a:lnTo>
                  <a:lnTo>
                    <a:pt x="894287" y="383821"/>
                  </a:lnTo>
                  <a:lnTo>
                    <a:pt x="702377" y="767642"/>
                  </a:lnTo>
                  <a:lnTo>
                    <a:pt x="191911" y="767642"/>
                  </a:lnTo>
                  <a:lnTo>
                    <a:pt x="0" y="383821"/>
                  </a:lnTo>
                  <a:close/>
                </a:path>
              </a:pathLst>
            </a:cu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494" tIns="159521" rIns="138494" bIns="159521" numCol="1" spcCol="1270" anchor="ctr" anchorCtr="0">
              <a:noAutofit/>
            </a:bodyPr>
            <a:lstStyle/>
            <a:p>
              <a:pPr marL="0" lvl="0" indent="0" algn="ctr" defTabSz="1422400">
                <a:lnSpc>
                  <a:spcPct val="90000"/>
                </a:lnSpc>
                <a:spcBef>
                  <a:spcPct val="0"/>
                </a:spcBef>
                <a:spcAft>
                  <a:spcPct val="35000"/>
                </a:spcAft>
                <a:buNone/>
              </a:pPr>
              <a:endParaRPr lang="en-US" sz="3200" kern="1200" dirty="0"/>
            </a:p>
          </p:txBody>
        </p:sp>
        <p:sp>
          <p:nvSpPr>
            <p:cNvPr id="20" name="Hexagon 19">
              <a:extLst>
                <a:ext uri="{FF2B5EF4-FFF2-40B4-BE49-F238E27FC236}">
                  <a16:creationId xmlns:a16="http://schemas.microsoft.com/office/drawing/2014/main" id="{8261EA4D-A015-C483-7147-7CD716FE4EE5}"/>
                </a:ext>
              </a:extLst>
            </p:cNvPr>
            <p:cNvSpPr/>
            <p:nvPr/>
          </p:nvSpPr>
          <p:spPr>
            <a:xfrm>
              <a:off x="9517375" y="1357096"/>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Hexagon 20">
              <a:extLst>
                <a:ext uri="{FF2B5EF4-FFF2-40B4-BE49-F238E27FC236}">
                  <a16:creationId xmlns:a16="http://schemas.microsoft.com/office/drawing/2014/main" id="{5F20AAD8-6B3C-EBA1-8523-F30256C2FAB1}"/>
                </a:ext>
              </a:extLst>
            </p:cNvPr>
            <p:cNvSpPr/>
            <p:nvPr/>
          </p:nvSpPr>
          <p:spPr>
            <a:xfrm>
              <a:off x="9447841" y="1416293"/>
              <a:ext cx="958579" cy="77291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Hexagon 21">
              <a:extLst>
                <a:ext uri="{FF2B5EF4-FFF2-40B4-BE49-F238E27FC236}">
                  <a16:creationId xmlns:a16="http://schemas.microsoft.com/office/drawing/2014/main" id="{279C5812-E322-8521-4EE2-B76440C4129C}"/>
                </a:ext>
              </a:extLst>
            </p:cNvPr>
            <p:cNvSpPr/>
            <p:nvPr/>
          </p:nvSpPr>
          <p:spPr>
            <a:xfrm>
              <a:off x="9694262" y="1453811"/>
              <a:ext cx="104201" cy="87836"/>
            </a:xfrm>
            <a:prstGeom prst="hexagon">
              <a:avLst>
                <a:gd name="adj" fmla="val 25000"/>
                <a:gd name="vf" fmla="val 115470"/>
              </a:avLst>
            </a:prstGeom>
            <a:grpFill/>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TextBox 25">
            <a:extLst>
              <a:ext uri="{FF2B5EF4-FFF2-40B4-BE49-F238E27FC236}">
                <a16:creationId xmlns:a16="http://schemas.microsoft.com/office/drawing/2014/main" id="{97D535F9-B84A-0640-31D1-3C11065C2828}"/>
              </a:ext>
            </a:extLst>
          </p:cNvPr>
          <p:cNvSpPr txBox="1"/>
          <p:nvPr/>
        </p:nvSpPr>
        <p:spPr>
          <a:xfrm>
            <a:off x="0" y="1319205"/>
            <a:ext cx="3462471" cy="3970318"/>
          </a:xfrm>
          <a:prstGeom prst="rect">
            <a:avLst/>
          </a:prstGeom>
          <a:noFill/>
        </p:spPr>
        <p:txBody>
          <a:bodyPr wrap="square" rtlCol="0">
            <a:spAutoFit/>
          </a:bodyPr>
          <a:lstStyle/>
          <a:p>
            <a:r>
              <a:rPr lang="en-US" sz="1800" b="1" dirty="0">
                <a:effectLst/>
                <a:latin typeface="Helvetica Neue" panose="02000503000000020004" pitchFamily="2" charset="0"/>
              </a:rPr>
              <a:t>Project overview </a:t>
            </a:r>
          </a:p>
          <a:p>
            <a:endParaRPr lang="en-US" dirty="0"/>
          </a:p>
          <a:p>
            <a:pPr algn="l"/>
            <a:r>
              <a:rPr lang="en-US" b="1" i="0" dirty="0">
                <a:effectLst/>
                <a:latin typeface="Söhne"/>
              </a:rPr>
              <a:t>Objective</a:t>
            </a:r>
          </a:p>
          <a:p>
            <a:pPr algn="l">
              <a:buFont typeface="Arial" panose="020B0604020202020204" pitchFamily="34" charset="0"/>
              <a:buChar char="•"/>
            </a:pPr>
            <a:r>
              <a:rPr lang="en-US" b="0" i="0" dirty="0">
                <a:effectLst/>
                <a:latin typeface="Söhne"/>
              </a:rPr>
              <a:t>Develop advanced machine learning models to accurately categorize customer reviews as satisfied or dissatisfied based on their content.</a:t>
            </a:r>
          </a:p>
          <a:p>
            <a:pPr algn="l"/>
            <a:endParaRPr lang="en-US" dirty="0">
              <a:latin typeface="Söhne"/>
            </a:endParaRPr>
          </a:p>
          <a:p>
            <a:pPr algn="l"/>
            <a:endParaRPr lang="en-US" b="0" i="0" dirty="0">
              <a:effectLst/>
              <a:latin typeface="Söhne"/>
            </a:endParaRPr>
          </a:p>
          <a:p>
            <a:pPr algn="l"/>
            <a:r>
              <a:rPr lang="en-US" b="1" i="0" dirty="0">
                <a:effectLst/>
                <a:latin typeface="Söhne"/>
              </a:rPr>
              <a:t>Key Focus</a:t>
            </a:r>
          </a:p>
          <a:p>
            <a:pPr algn="l">
              <a:buFont typeface="Arial" panose="020B0604020202020204" pitchFamily="34" charset="0"/>
              <a:buChar char="•"/>
            </a:pPr>
            <a:r>
              <a:rPr lang="en-US" b="0" i="0" dirty="0">
                <a:effectLst/>
                <a:latin typeface="Söhne"/>
              </a:rPr>
              <a:t>Identify and spotlight the most impactful reviews that require immediate attention.</a:t>
            </a:r>
          </a:p>
        </p:txBody>
      </p:sp>
    </p:spTree>
    <p:extLst>
      <p:ext uri="{BB962C8B-B14F-4D97-AF65-F5344CB8AC3E}">
        <p14:creationId xmlns:p14="http://schemas.microsoft.com/office/powerpoint/2010/main" val="1934347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60474"/>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8333-6EEF-D902-FD00-4CF26F3F072C}"/>
              </a:ext>
            </a:extLst>
          </p:cNvPr>
          <p:cNvSpPr>
            <a:spLocks noGrp="1"/>
          </p:cNvSpPr>
          <p:nvPr>
            <p:ph type="title"/>
          </p:nvPr>
        </p:nvSpPr>
        <p:spPr>
          <a:xfrm>
            <a:off x="0" y="0"/>
            <a:ext cx="4849688" cy="6845955"/>
          </a:xfrm>
        </p:spPr>
        <p:txBody>
          <a:bodyPr>
            <a:normAutofit/>
          </a:bodyPr>
          <a:lstStyle/>
          <a:p>
            <a:r>
              <a:rPr lang="en-US" sz="2000" b="1" dirty="0">
                <a:effectLst/>
                <a:latin typeface="Helvetica Neue" panose="02000503000000020004" pitchFamily="2" charset="0"/>
              </a:rPr>
              <a:t>Business and Data Understanding </a:t>
            </a:r>
            <a:br>
              <a:rPr lang="en-US" sz="1800" b="1" dirty="0">
                <a:solidFill>
                  <a:srgbClr val="FFFFFF"/>
                </a:solidFill>
                <a:latin typeface="Helvetica Neue" panose="02000503000000020004" pitchFamily="2" charset="0"/>
              </a:rPr>
            </a:br>
            <a:br>
              <a:rPr lang="en-US" dirty="0"/>
            </a:br>
            <a:r>
              <a:rPr lang="en-US" sz="1800" b="1" i="1" dirty="0">
                <a:effectLst/>
                <a:latin typeface="+mn-lt"/>
              </a:rPr>
              <a:t>For the best result I used :</a:t>
            </a:r>
            <a:br>
              <a:rPr lang="en-US" sz="1800" dirty="0">
                <a:effectLst/>
                <a:latin typeface="+mn-lt"/>
              </a:rPr>
            </a:br>
            <a:br>
              <a:rPr lang="en-US" sz="1800" dirty="0">
                <a:effectLst/>
                <a:latin typeface="+mn-lt"/>
              </a:rPr>
            </a:br>
            <a:r>
              <a:rPr lang="en-US" sz="1800" dirty="0">
                <a:effectLst/>
                <a:latin typeface="+mn-lt"/>
                <a:cs typeface="Thonburi" pitchFamily="2" charset="-34"/>
              </a:rPr>
              <a:t>-Data  Collection</a:t>
            </a:r>
            <a:br>
              <a:rPr lang="en-US" sz="1800" dirty="0">
                <a:effectLst/>
                <a:latin typeface="+mn-lt"/>
                <a:cs typeface="Thonburi" pitchFamily="2" charset="-34"/>
              </a:rPr>
            </a:br>
            <a:r>
              <a:rPr lang="en-US" sz="1800" dirty="0">
                <a:effectLst/>
                <a:latin typeface="+mn-lt"/>
                <a:cs typeface="Thonburi" pitchFamily="2" charset="-34"/>
              </a:rPr>
              <a:t>-Data cleaning</a:t>
            </a:r>
            <a:br>
              <a:rPr lang="en-US" sz="1800" dirty="0">
                <a:effectLst/>
                <a:latin typeface="+mn-lt"/>
                <a:cs typeface="Thonburi" pitchFamily="2" charset="-34"/>
              </a:rPr>
            </a:br>
            <a:r>
              <a:rPr lang="en-US" sz="1800" dirty="0">
                <a:effectLst/>
                <a:latin typeface="+mn-lt"/>
                <a:cs typeface="Thonburi" pitchFamily="2" charset="-34"/>
              </a:rPr>
              <a:t>-Exploratory Data Analysis</a:t>
            </a:r>
            <a:br>
              <a:rPr lang="en-US" sz="1800" dirty="0">
                <a:effectLst/>
                <a:latin typeface="+mn-lt"/>
                <a:cs typeface="Thonburi" pitchFamily="2" charset="-34"/>
              </a:rPr>
            </a:br>
            <a:r>
              <a:rPr lang="en-US" sz="1800" dirty="0">
                <a:effectLst/>
                <a:latin typeface="+mn-lt"/>
                <a:cs typeface="Thonburi" pitchFamily="2" charset="-34"/>
              </a:rPr>
              <a:t>-Modeling</a:t>
            </a:r>
            <a:br>
              <a:rPr lang="en-US" sz="1800" dirty="0">
                <a:effectLst/>
                <a:latin typeface="+mn-lt"/>
                <a:cs typeface="Thonburi" pitchFamily="2" charset="-34"/>
              </a:rPr>
            </a:br>
            <a:r>
              <a:rPr lang="en-US" sz="1800" dirty="0">
                <a:effectLst/>
                <a:latin typeface="+mn-lt"/>
                <a:cs typeface="Thonburi" pitchFamily="2" charset="-34"/>
              </a:rPr>
              <a:t>-Evaluation</a:t>
            </a:r>
            <a:br>
              <a:rPr lang="en-US" sz="1800" dirty="0">
                <a:effectLst/>
                <a:latin typeface="+mn-lt"/>
                <a:cs typeface="Thonburi" pitchFamily="2" charset="-34"/>
              </a:rPr>
            </a:br>
            <a:r>
              <a:rPr lang="en-US" sz="1800" dirty="0">
                <a:effectLst/>
                <a:latin typeface="+mn-lt"/>
                <a:cs typeface="Thonburi" pitchFamily="2" charset="-34"/>
              </a:rPr>
              <a:t>-Code Quality</a:t>
            </a:r>
            <a:br>
              <a:rPr lang="en-US" sz="1800" dirty="0">
                <a:effectLst/>
                <a:latin typeface="+mn-lt"/>
                <a:cs typeface="Thonburi" pitchFamily="2" charset="-34"/>
              </a:rPr>
            </a:br>
            <a:r>
              <a:rPr lang="en-US" sz="1800" dirty="0">
                <a:effectLst/>
                <a:latin typeface="+mn-lt"/>
                <a:cs typeface="Thonburi" pitchFamily="2" charset="-34"/>
              </a:rPr>
              <a:t>-Visualization</a:t>
            </a:r>
            <a:br>
              <a:rPr lang="en-US" sz="1800" dirty="0">
                <a:effectLst/>
                <a:latin typeface="+mn-lt"/>
                <a:cs typeface="Thonburi" pitchFamily="2" charset="-34"/>
              </a:rPr>
            </a:br>
            <a:br>
              <a:rPr lang="en-US" sz="1800" dirty="0">
                <a:latin typeface="+mn-lt"/>
              </a:rPr>
            </a:br>
            <a:r>
              <a:rPr lang="en-US" sz="1800" b="1" i="0" dirty="0">
                <a:effectLst/>
                <a:latin typeface="+mn-lt"/>
              </a:rPr>
              <a:t>Client-Focused Insights</a:t>
            </a:r>
            <a:br>
              <a:rPr lang="en-US" sz="1800" b="1" i="0" dirty="0">
                <a:effectLst/>
                <a:latin typeface="+mn-lt"/>
              </a:rPr>
            </a:br>
            <a:r>
              <a:rPr lang="en-US" sz="1800" b="0" i="0" dirty="0">
                <a:solidFill>
                  <a:srgbClr val="D1D5DB"/>
                </a:solidFill>
                <a:effectLst/>
                <a:latin typeface="+mn-lt"/>
              </a:rPr>
              <a:t>:</a:t>
            </a:r>
            <a:br>
              <a:rPr lang="en-US" sz="1800" b="0" i="0" dirty="0">
                <a:solidFill>
                  <a:srgbClr val="D1D5DB"/>
                </a:solidFill>
                <a:effectLst/>
                <a:latin typeface="+mn-lt"/>
              </a:rPr>
            </a:br>
            <a:r>
              <a:rPr lang="en-US" sz="1800" i="0" dirty="0">
                <a:effectLst/>
                <a:latin typeface="+mn-lt"/>
              </a:rPr>
              <a:t>1. Most Helpful Reviews</a:t>
            </a:r>
            <a:br>
              <a:rPr lang="en-US" sz="1800" i="0" dirty="0">
                <a:effectLst/>
                <a:latin typeface="+mn-lt"/>
              </a:rPr>
            </a:br>
            <a:r>
              <a:rPr lang="en-US" sz="1800" i="0" dirty="0">
                <a:effectLst/>
                <a:latin typeface="+mn-lt"/>
              </a:rPr>
              <a:t>2. Manufacturer Support</a:t>
            </a:r>
            <a:br>
              <a:rPr lang="en-US" sz="1800" i="0" dirty="0">
                <a:solidFill>
                  <a:srgbClr val="D1D5DB"/>
                </a:solidFill>
                <a:effectLst/>
                <a:latin typeface="+mn-lt"/>
              </a:rPr>
            </a:br>
            <a:r>
              <a:rPr lang="en-US" sz="1800" i="0" dirty="0">
                <a:effectLst/>
                <a:latin typeface="+mn-lt"/>
              </a:rPr>
              <a:t>3. Key Analysis Focus</a:t>
            </a:r>
            <a:br>
              <a:rPr lang="en-US" sz="1800" i="0" dirty="0">
                <a:solidFill>
                  <a:srgbClr val="D1D5DB"/>
                </a:solidFill>
                <a:effectLst/>
                <a:latin typeface="+mn-lt"/>
              </a:rPr>
            </a:br>
            <a:r>
              <a:rPr lang="en-US" sz="1800" i="0" dirty="0">
                <a:effectLst/>
                <a:latin typeface="+mn-lt"/>
              </a:rPr>
              <a:t>4. Product Review Distribution</a:t>
            </a:r>
            <a:br>
              <a:rPr lang="en-US" sz="1800" b="1" i="0" dirty="0">
                <a:effectLst/>
                <a:latin typeface="Söhne"/>
              </a:rPr>
            </a:br>
            <a:br>
              <a:rPr lang="en-US" sz="900" b="0" i="0" dirty="0">
                <a:solidFill>
                  <a:srgbClr val="D1D5DB"/>
                </a:solidFill>
                <a:effectLst/>
                <a:latin typeface="Söhne"/>
              </a:rPr>
            </a:br>
            <a:endParaRPr lang="en-US" sz="1800" dirty="0">
              <a:latin typeface="+mn-lt"/>
            </a:endParaRPr>
          </a:p>
        </p:txBody>
      </p:sp>
      <p:grpSp>
        <p:nvGrpSpPr>
          <p:cNvPr id="30" name="Group 29">
            <a:extLst>
              <a:ext uri="{FF2B5EF4-FFF2-40B4-BE49-F238E27FC236}">
                <a16:creationId xmlns:a16="http://schemas.microsoft.com/office/drawing/2014/main" id="{7438A16F-C135-B676-609F-379583710020}"/>
              </a:ext>
            </a:extLst>
          </p:cNvPr>
          <p:cNvGrpSpPr/>
          <p:nvPr/>
        </p:nvGrpSpPr>
        <p:grpSpPr>
          <a:xfrm>
            <a:off x="4447303" y="-897767"/>
            <a:ext cx="8118764" cy="8641488"/>
            <a:chOff x="5063836" y="-915986"/>
            <a:chExt cx="7128164" cy="8641488"/>
          </a:xfrm>
          <a:blipFill>
            <a:blip r:embed="rId3"/>
            <a:stretch>
              <a:fillRect/>
            </a:stretch>
          </a:blipFill>
        </p:grpSpPr>
        <p:sp>
          <p:nvSpPr>
            <p:cNvPr id="13" name="Hexagon 12">
              <a:extLst>
                <a:ext uri="{FF2B5EF4-FFF2-40B4-BE49-F238E27FC236}">
                  <a16:creationId xmlns:a16="http://schemas.microsoft.com/office/drawing/2014/main" id="{92AAAA10-E0D8-7855-0C90-825807D1AD60}"/>
                </a:ext>
              </a:extLst>
            </p:cNvPr>
            <p:cNvSpPr/>
            <p:nvPr/>
          </p:nvSpPr>
          <p:spPr>
            <a:xfrm>
              <a:off x="8451272" y="2551690"/>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2A1AD75-C70F-5951-47DF-BA735B64C85C}"/>
                </a:ext>
              </a:extLst>
            </p:cNvPr>
            <p:cNvSpPr/>
            <p:nvPr/>
          </p:nvSpPr>
          <p:spPr>
            <a:xfrm>
              <a:off x="8451271" y="730264"/>
              <a:ext cx="2064328" cy="182020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11549A7D-D0B4-8EAD-FAEF-C671B94B4D3B}"/>
                </a:ext>
              </a:extLst>
            </p:cNvPr>
            <p:cNvSpPr/>
            <p:nvPr/>
          </p:nvSpPr>
          <p:spPr>
            <a:xfrm>
              <a:off x="10127673" y="5142059"/>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257C9577-50A0-2DA3-147F-4438AFF21B82}"/>
                </a:ext>
              </a:extLst>
            </p:cNvPr>
            <p:cNvSpPr/>
            <p:nvPr/>
          </p:nvSpPr>
          <p:spPr>
            <a:xfrm>
              <a:off x="10127671" y="3442854"/>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1D3A37C4-2D06-9F8F-22DC-FBF3EE58CA5F}"/>
                </a:ext>
              </a:extLst>
            </p:cNvPr>
            <p:cNvSpPr/>
            <p:nvPr/>
          </p:nvSpPr>
          <p:spPr>
            <a:xfrm>
              <a:off x="10127672" y="1688235"/>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8CE22F67-892E-823A-EAA5-2496B467AF76}"/>
                </a:ext>
              </a:extLst>
            </p:cNvPr>
            <p:cNvSpPr/>
            <p:nvPr/>
          </p:nvSpPr>
          <p:spPr>
            <a:xfrm>
              <a:off x="10127673" y="-38677"/>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E04A214E-EEF5-5773-2656-35F2917CAEF5}"/>
                </a:ext>
              </a:extLst>
            </p:cNvPr>
            <p:cNvSpPr/>
            <p:nvPr/>
          </p:nvSpPr>
          <p:spPr>
            <a:xfrm>
              <a:off x="8451272" y="4285528"/>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C59E554-FA7A-575E-164B-AF43EF66091B}"/>
                </a:ext>
              </a:extLst>
            </p:cNvPr>
            <p:cNvSpPr/>
            <p:nvPr/>
          </p:nvSpPr>
          <p:spPr>
            <a:xfrm>
              <a:off x="8451272" y="5998590"/>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4995B0D9-1A46-7D3C-B89E-94B1880FCB2A}"/>
                </a:ext>
              </a:extLst>
            </p:cNvPr>
            <p:cNvSpPr/>
            <p:nvPr/>
          </p:nvSpPr>
          <p:spPr>
            <a:xfrm>
              <a:off x="8451271" y="-915986"/>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4520EB6F-19F8-2258-8001-9CD27B0286F2}"/>
                </a:ext>
              </a:extLst>
            </p:cNvPr>
            <p:cNvSpPr/>
            <p:nvPr/>
          </p:nvSpPr>
          <p:spPr>
            <a:xfrm>
              <a:off x="5063836" y="2504432"/>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2CE83FEE-890D-0F35-1A0A-11593C32531F}"/>
                </a:ext>
              </a:extLst>
            </p:cNvPr>
            <p:cNvSpPr/>
            <p:nvPr/>
          </p:nvSpPr>
          <p:spPr>
            <a:xfrm>
              <a:off x="5063836" y="776294"/>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867D4687-D0E2-830E-456C-6BD4E60133D0}"/>
                </a:ext>
              </a:extLst>
            </p:cNvPr>
            <p:cNvSpPr/>
            <p:nvPr/>
          </p:nvSpPr>
          <p:spPr>
            <a:xfrm>
              <a:off x="6740237" y="5094801"/>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3974B66C-3F69-00F1-1E1C-23AEAD282557}"/>
                </a:ext>
              </a:extLst>
            </p:cNvPr>
            <p:cNvSpPr/>
            <p:nvPr/>
          </p:nvSpPr>
          <p:spPr>
            <a:xfrm>
              <a:off x="6740235" y="3395596"/>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7BA8566E-20BB-8009-C0E2-1A183401ED05}"/>
                </a:ext>
              </a:extLst>
            </p:cNvPr>
            <p:cNvSpPr/>
            <p:nvPr/>
          </p:nvSpPr>
          <p:spPr>
            <a:xfrm>
              <a:off x="6740236" y="1640977"/>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EC61DFD4-60E8-050F-0838-B370F6540BE9}"/>
                </a:ext>
              </a:extLst>
            </p:cNvPr>
            <p:cNvSpPr/>
            <p:nvPr/>
          </p:nvSpPr>
          <p:spPr>
            <a:xfrm>
              <a:off x="6740237" y="-85935"/>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F39CE32D-7EBB-A305-ED7F-E10B503E5959}"/>
                </a:ext>
              </a:extLst>
            </p:cNvPr>
            <p:cNvSpPr/>
            <p:nvPr/>
          </p:nvSpPr>
          <p:spPr>
            <a:xfrm>
              <a:off x="5063836" y="4238270"/>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D146B8C1-CDB4-DE8A-362A-EE4F16581344}"/>
                </a:ext>
              </a:extLst>
            </p:cNvPr>
            <p:cNvSpPr/>
            <p:nvPr/>
          </p:nvSpPr>
          <p:spPr>
            <a:xfrm>
              <a:off x="5063836" y="5951332"/>
              <a:ext cx="2064327" cy="172691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Hexagon 30">
            <a:extLst>
              <a:ext uri="{FF2B5EF4-FFF2-40B4-BE49-F238E27FC236}">
                <a16:creationId xmlns:a16="http://schemas.microsoft.com/office/drawing/2014/main" id="{0E2BBA13-021C-5F7A-E0FA-4B8BBF5761F9}"/>
              </a:ext>
            </a:extLst>
          </p:cNvPr>
          <p:cNvSpPr/>
          <p:nvPr/>
        </p:nvSpPr>
        <p:spPr>
          <a:xfrm>
            <a:off x="4447302" y="-850508"/>
            <a:ext cx="2351207" cy="1726912"/>
          </a:xfrm>
          <a:prstGeom prst="hexagon">
            <a:avLst/>
          </a:prstGeom>
          <a:solidFill>
            <a:srgbClr val="1945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512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alpha val="53097"/>
          </a:schemeClr>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C29A4F7-C096-F6B9-3D7B-4764965B76B4}"/>
              </a:ext>
            </a:extLst>
          </p:cNvPr>
          <p:cNvGrpSpPr/>
          <p:nvPr/>
        </p:nvGrpSpPr>
        <p:grpSpPr>
          <a:xfrm>
            <a:off x="-1219199" y="-411480"/>
            <a:ext cx="16184880" cy="4241358"/>
            <a:chOff x="-1845366" y="-505618"/>
            <a:chExt cx="16113863" cy="4243976"/>
          </a:xfrm>
          <a:blipFill>
            <a:blip r:embed="rId2"/>
            <a:stretch>
              <a:fillRect/>
            </a:stretch>
          </a:blipFill>
        </p:grpSpPr>
        <p:grpSp>
          <p:nvGrpSpPr>
            <p:cNvPr id="21" name="Group 20">
              <a:extLst>
                <a:ext uri="{FF2B5EF4-FFF2-40B4-BE49-F238E27FC236}">
                  <a16:creationId xmlns:a16="http://schemas.microsoft.com/office/drawing/2014/main" id="{58EF52C6-270D-0A4D-E436-3095152165F9}"/>
                </a:ext>
              </a:extLst>
            </p:cNvPr>
            <p:cNvGrpSpPr/>
            <p:nvPr/>
          </p:nvGrpSpPr>
          <p:grpSpPr>
            <a:xfrm>
              <a:off x="-831575" y="-505618"/>
              <a:ext cx="15100072" cy="2249524"/>
              <a:chOff x="-831575" y="-505618"/>
              <a:chExt cx="15100072" cy="2249524"/>
            </a:xfrm>
            <a:grpFill/>
          </p:grpSpPr>
          <p:sp>
            <p:nvSpPr>
              <p:cNvPr id="9" name="Hexagon 8">
                <a:extLst>
                  <a:ext uri="{FF2B5EF4-FFF2-40B4-BE49-F238E27FC236}">
                    <a16:creationId xmlns:a16="http://schemas.microsoft.com/office/drawing/2014/main" id="{AD60EE9E-D5E9-AE57-F451-5D28C3529CD9}"/>
                  </a:ext>
                </a:extLst>
              </p:cNvPr>
              <p:cNvSpPr/>
              <p:nvPr/>
            </p:nvSpPr>
            <p:spPr>
              <a:xfrm rot="1637496">
                <a:off x="-831575" y="-500666"/>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3FA1B195-C0F6-77D5-170D-4795B75EACE5}"/>
                  </a:ext>
                </a:extLst>
              </p:cNvPr>
              <p:cNvSpPr/>
              <p:nvPr/>
            </p:nvSpPr>
            <p:spPr>
              <a:xfrm rot="1637496">
                <a:off x="1641040" y="-505618"/>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7804A212-BBDD-2F29-01E7-C015EF47BB05}"/>
                  </a:ext>
                </a:extLst>
              </p:cNvPr>
              <p:cNvSpPr/>
              <p:nvPr/>
            </p:nvSpPr>
            <p:spPr>
              <a:xfrm rot="1637496">
                <a:off x="9042861" y="-495712"/>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27F14087-D6E9-8029-E484-5D3CAAD9DEDD}"/>
                  </a:ext>
                </a:extLst>
              </p:cNvPr>
              <p:cNvSpPr/>
              <p:nvPr/>
            </p:nvSpPr>
            <p:spPr>
              <a:xfrm rot="1637496">
                <a:off x="6570246" y="-495713"/>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30C06295-820B-276A-177D-174B05266936}"/>
                  </a:ext>
                </a:extLst>
              </p:cNvPr>
              <p:cNvSpPr/>
              <p:nvPr/>
            </p:nvSpPr>
            <p:spPr>
              <a:xfrm rot="1637496">
                <a:off x="4097631" y="-500666"/>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8DDCAD2E-2A18-25AF-A27A-8BE26BB0AB12}"/>
                  </a:ext>
                </a:extLst>
              </p:cNvPr>
              <p:cNvSpPr/>
              <p:nvPr/>
            </p:nvSpPr>
            <p:spPr>
              <a:xfrm rot="1637496">
                <a:off x="11512044" y="-495712"/>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18BCBB3-2931-8107-062A-5DC9949E3ECB}"/>
                </a:ext>
              </a:extLst>
            </p:cNvPr>
            <p:cNvGrpSpPr/>
            <p:nvPr/>
          </p:nvGrpSpPr>
          <p:grpSpPr>
            <a:xfrm>
              <a:off x="-1845366" y="1488834"/>
              <a:ext cx="15100072" cy="2249524"/>
              <a:chOff x="-831575" y="-505618"/>
              <a:chExt cx="15100072" cy="2249524"/>
            </a:xfrm>
            <a:grpFill/>
          </p:grpSpPr>
          <p:sp>
            <p:nvSpPr>
              <p:cNvPr id="23" name="Hexagon 22">
                <a:extLst>
                  <a:ext uri="{FF2B5EF4-FFF2-40B4-BE49-F238E27FC236}">
                    <a16:creationId xmlns:a16="http://schemas.microsoft.com/office/drawing/2014/main" id="{03B54D81-0F34-37B9-CF50-A3E5DA552069}"/>
                  </a:ext>
                </a:extLst>
              </p:cNvPr>
              <p:cNvSpPr/>
              <p:nvPr/>
            </p:nvSpPr>
            <p:spPr>
              <a:xfrm rot="1637496">
                <a:off x="-831575" y="-500666"/>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4613F4FA-1A28-C29D-7AAE-2A6A9A18639C}"/>
                  </a:ext>
                </a:extLst>
              </p:cNvPr>
              <p:cNvSpPr/>
              <p:nvPr/>
            </p:nvSpPr>
            <p:spPr>
              <a:xfrm rot="1637496">
                <a:off x="1641040" y="-505618"/>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6CBCF75C-CF02-0E87-F25F-1476BD6CF1A1}"/>
                  </a:ext>
                </a:extLst>
              </p:cNvPr>
              <p:cNvSpPr/>
              <p:nvPr/>
            </p:nvSpPr>
            <p:spPr>
              <a:xfrm rot="1637496">
                <a:off x="9042861" y="-495712"/>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E57E688B-4085-A3D9-43BB-B9564BA44466}"/>
                  </a:ext>
                </a:extLst>
              </p:cNvPr>
              <p:cNvSpPr/>
              <p:nvPr/>
            </p:nvSpPr>
            <p:spPr>
              <a:xfrm rot="1637496">
                <a:off x="6570246" y="-495713"/>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57B82A7C-FBBF-2763-2C37-0F81D8EA47C7}"/>
                  </a:ext>
                </a:extLst>
              </p:cNvPr>
              <p:cNvSpPr/>
              <p:nvPr/>
            </p:nvSpPr>
            <p:spPr>
              <a:xfrm rot="1637496">
                <a:off x="4097631" y="-500666"/>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0B4ED7E0-A561-062D-F4CE-BC8FFCA36EBC}"/>
                  </a:ext>
                </a:extLst>
              </p:cNvPr>
              <p:cNvSpPr/>
              <p:nvPr/>
            </p:nvSpPr>
            <p:spPr>
              <a:xfrm rot="1637496">
                <a:off x="11512044" y="-495712"/>
                <a:ext cx="2756453" cy="2239618"/>
              </a:xfrm>
              <a:prstGeom prst="hexagon">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a:extLst>
              <a:ext uri="{FF2B5EF4-FFF2-40B4-BE49-F238E27FC236}">
                <a16:creationId xmlns:a16="http://schemas.microsoft.com/office/drawing/2014/main" id="{CC9F8EE1-663B-9D61-1174-7FEFF11EF6EE}"/>
              </a:ext>
            </a:extLst>
          </p:cNvPr>
          <p:cNvSpPr txBox="1"/>
          <p:nvPr/>
        </p:nvSpPr>
        <p:spPr>
          <a:xfrm>
            <a:off x="165101" y="4325183"/>
            <a:ext cx="11029653" cy="523220"/>
          </a:xfrm>
          <a:prstGeom prst="rect">
            <a:avLst/>
          </a:prstGeom>
          <a:noFill/>
        </p:spPr>
        <p:txBody>
          <a:bodyPr wrap="square" rtlCol="0">
            <a:spAutoFit/>
          </a:bodyPr>
          <a:lstStyle/>
          <a:p>
            <a:pPr algn="ctr"/>
            <a:r>
              <a:rPr lang="en-US" sz="2800" b="1" dirty="0"/>
              <a:t>Data</a:t>
            </a:r>
          </a:p>
        </p:txBody>
      </p:sp>
      <p:sp>
        <p:nvSpPr>
          <p:cNvPr id="31" name="TextBox 30">
            <a:extLst>
              <a:ext uri="{FF2B5EF4-FFF2-40B4-BE49-F238E27FC236}">
                <a16:creationId xmlns:a16="http://schemas.microsoft.com/office/drawing/2014/main" id="{AD0BA14B-D986-21AB-F563-61A6F0774AB5}"/>
              </a:ext>
            </a:extLst>
          </p:cNvPr>
          <p:cNvSpPr txBox="1"/>
          <p:nvPr/>
        </p:nvSpPr>
        <p:spPr>
          <a:xfrm>
            <a:off x="2232999" y="4899350"/>
            <a:ext cx="4770783" cy="1754326"/>
          </a:xfrm>
          <a:prstGeom prst="rect">
            <a:avLst/>
          </a:prstGeom>
          <a:noFill/>
        </p:spPr>
        <p:txBody>
          <a:bodyPr wrap="square" rtlCol="0">
            <a:spAutoFit/>
          </a:bodyPr>
          <a:lstStyle/>
          <a:p>
            <a:r>
              <a:rPr lang="en-US" i="1" dirty="0">
                <a:solidFill>
                  <a:srgbClr val="1F2328"/>
                </a:solidFill>
                <a:effectLst/>
              </a:rPr>
              <a:t>- User Name</a:t>
            </a:r>
          </a:p>
          <a:p>
            <a:pPr algn="l"/>
            <a:r>
              <a:rPr lang="en-US" i="1" dirty="0">
                <a:solidFill>
                  <a:srgbClr val="1F2328"/>
                </a:solidFill>
                <a:effectLst/>
              </a:rPr>
              <a:t>-Product Rating</a:t>
            </a:r>
            <a:br>
              <a:rPr lang="en-US" i="1" dirty="0"/>
            </a:br>
            <a:r>
              <a:rPr lang="en-US" i="1" dirty="0"/>
              <a:t>-</a:t>
            </a:r>
            <a:r>
              <a:rPr lang="en-US" i="1" dirty="0">
                <a:solidFill>
                  <a:srgbClr val="1F2328"/>
                </a:solidFill>
                <a:effectLst/>
              </a:rPr>
              <a:t>Evaluation Summary</a:t>
            </a:r>
          </a:p>
          <a:p>
            <a:pPr algn="l"/>
            <a:r>
              <a:rPr lang="en-US" i="1" dirty="0">
                <a:solidFill>
                  <a:srgbClr val="1F2328"/>
                </a:solidFill>
              </a:rPr>
              <a:t>-</a:t>
            </a:r>
            <a:r>
              <a:rPr lang="en-US" i="1" dirty="0">
                <a:solidFill>
                  <a:srgbClr val="1F2328"/>
                </a:solidFill>
                <a:effectLst/>
              </a:rPr>
              <a:t>Evaluation Time </a:t>
            </a:r>
          </a:p>
          <a:p>
            <a:pPr algn="l"/>
            <a:r>
              <a:rPr lang="en-US" i="1" dirty="0">
                <a:solidFill>
                  <a:srgbClr val="1F2328"/>
                </a:solidFill>
              </a:rPr>
              <a:t>-</a:t>
            </a:r>
            <a:r>
              <a:rPr lang="en-US" i="1" dirty="0">
                <a:solidFill>
                  <a:srgbClr val="1F2328"/>
                </a:solidFill>
                <a:effectLst/>
              </a:rPr>
              <a:t>Number of days since assessment</a:t>
            </a:r>
          </a:p>
          <a:p>
            <a:r>
              <a:rPr lang="en-US" i="1" dirty="0">
                <a:solidFill>
                  <a:srgbClr val="000000"/>
                </a:solidFill>
                <a:effectLst/>
              </a:rPr>
              <a:t>-Product Rating</a:t>
            </a:r>
            <a:endParaRPr lang="en-US" i="1" dirty="0"/>
          </a:p>
        </p:txBody>
      </p:sp>
      <p:sp>
        <p:nvSpPr>
          <p:cNvPr id="32" name="TextBox 31">
            <a:extLst>
              <a:ext uri="{FF2B5EF4-FFF2-40B4-BE49-F238E27FC236}">
                <a16:creationId xmlns:a16="http://schemas.microsoft.com/office/drawing/2014/main" id="{1006792C-5515-7AC9-845C-7C65DED79FB8}"/>
              </a:ext>
            </a:extLst>
          </p:cNvPr>
          <p:cNvSpPr txBox="1"/>
          <p:nvPr/>
        </p:nvSpPr>
        <p:spPr>
          <a:xfrm>
            <a:off x="6665949" y="4930499"/>
            <a:ext cx="5353878" cy="1754326"/>
          </a:xfrm>
          <a:prstGeom prst="rect">
            <a:avLst/>
          </a:prstGeom>
          <a:noFill/>
        </p:spPr>
        <p:txBody>
          <a:bodyPr wrap="square" rtlCol="0">
            <a:spAutoFit/>
          </a:bodyPr>
          <a:lstStyle/>
          <a:p>
            <a:r>
              <a:rPr lang="en-US" b="0" i="1" dirty="0">
                <a:solidFill>
                  <a:srgbClr val="1F2328"/>
                </a:solidFill>
                <a:effectLst/>
              </a:rPr>
              <a:t>-Number of people who didn't support the comment and didn't find it helpful</a:t>
            </a:r>
          </a:p>
          <a:p>
            <a:r>
              <a:rPr lang="en-US" b="0" i="1" dirty="0">
                <a:solidFill>
                  <a:srgbClr val="1F2328"/>
                </a:solidFill>
                <a:effectLst/>
              </a:rPr>
              <a:t>-The number of times the evaluation was found useful</a:t>
            </a:r>
          </a:p>
          <a:p>
            <a:r>
              <a:rPr lang="en-US" b="0" i="1" dirty="0">
                <a:solidFill>
                  <a:srgbClr val="1F2328"/>
                </a:solidFill>
                <a:effectLst/>
              </a:rPr>
              <a:t>-Number of votes given to the evaluation</a:t>
            </a:r>
            <a:endParaRPr lang="en-US" i="1" dirty="0">
              <a:solidFill>
                <a:srgbClr val="1F2328"/>
              </a:solidFill>
            </a:endParaRPr>
          </a:p>
          <a:p>
            <a:r>
              <a:rPr lang="en-US" b="0" i="1" dirty="0">
                <a:solidFill>
                  <a:srgbClr val="1F2328"/>
                </a:solidFill>
                <a:effectLst/>
              </a:rPr>
              <a:t>- </a:t>
            </a:r>
            <a:r>
              <a:rPr lang="en-US" i="1" dirty="0">
                <a:solidFill>
                  <a:srgbClr val="1F2328"/>
                </a:solidFill>
              </a:rPr>
              <a:t>S</a:t>
            </a:r>
            <a:r>
              <a:rPr lang="en-US" b="0" i="1" dirty="0">
                <a:solidFill>
                  <a:srgbClr val="1F2328"/>
                </a:solidFill>
                <a:effectLst/>
              </a:rPr>
              <a:t>core</a:t>
            </a:r>
            <a:r>
              <a:rPr lang="en-US" i="1" dirty="0">
                <a:solidFill>
                  <a:srgbClr val="1F2328"/>
                </a:solidFill>
              </a:rPr>
              <a:t> </a:t>
            </a:r>
            <a:r>
              <a:rPr lang="en-US" b="0" i="1" dirty="0">
                <a:solidFill>
                  <a:srgbClr val="1F2328"/>
                </a:solidFill>
                <a:effectLst/>
              </a:rPr>
              <a:t>average</a:t>
            </a:r>
            <a:r>
              <a:rPr lang="en-US" i="1" dirty="0">
                <a:solidFill>
                  <a:srgbClr val="1F2328"/>
                </a:solidFill>
              </a:rPr>
              <a:t> </a:t>
            </a:r>
            <a:r>
              <a:rPr lang="en-US" b="0" i="1" dirty="0">
                <a:solidFill>
                  <a:srgbClr val="1F2328"/>
                </a:solidFill>
                <a:effectLst/>
              </a:rPr>
              <a:t>rating</a:t>
            </a:r>
          </a:p>
          <a:p>
            <a:endParaRPr lang="en-US" dirty="0"/>
          </a:p>
        </p:txBody>
      </p:sp>
    </p:spTree>
    <p:extLst>
      <p:ext uri="{BB962C8B-B14F-4D97-AF65-F5344CB8AC3E}">
        <p14:creationId xmlns:p14="http://schemas.microsoft.com/office/powerpoint/2010/main" val="32935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61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numbers and lines&#10;&#10;Description automatically generated">
            <a:extLst>
              <a:ext uri="{FF2B5EF4-FFF2-40B4-BE49-F238E27FC236}">
                <a16:creationId xmlns:a16="http://schemas.microsoft.com/office/drawing/2014/main" id="{25E33A96-7685-CA1B-216D-33D20CDAEC53}"/>
              </a:ext>
            </a:extLst>
          </p:cNvPr>
          <p:cNvPicPr>
            <a:picLocks noGrp="1" noChangeAspect="1"/>
          </p:cNvPicPr>
          <p:nvPr>
            <p:ph idx="1"/>
          </p:nvPr>
        </p:nvPicPr>
        <p:blipFill rotWithShape="1">
          <a:blip r:embed="rId3"/>
          <a:srcRect t="1673"/>
          <a:stretch/>
        </p:blipFill>
        <p:spPr>
          <a:xfrm>
            <a:off x="615790" y="508000"/>
            <a:ext cx="10960420" cy="5792694"/>
          </a:xfrm>
          <a:custGeom>
            <a:avLst/>
            <a:gdLst/>
            <a:ahLst/>
            <a:cxnLst/>
            <a:rect l="l" t="t" r="r" b="b"/>
            <a:pathLst>
              <a:path w="10485104" h="5523506">
                <a:moveTo>
                  <a:pt x="5949681" y="536"/>
                </a:moveTo>
                <a:cubicBezTo>
                  <a:pt x="6074035" y="-2131"/>
                  <a:pt x="6198411" y="5173"/>
                  <a:pt x="6321822" y="22405"/>
                </a:cubicBezTo>
                <a:cubicBezTo>
                  <a:pt x="6498937" y="51493"/>
                  <a:pt x="6677824" y="73364"/>
                  <a:pt x="6857694" y="55210"/>
                </a:cubicBezTo>
                <a:cubicBezTo>
                  <a:pt x="6981675" y="42526"/>
                  <a:pt x="7105459" y="35089"/>
                  <a:pt x="7230031" y="35528"/>
                </a:cubicBezTo>
                <a:cubicBezTo>
                  <a:pt x="7516370" y="35528"/>
                  <a:pt x="7802902" y="38152"/>
                  <a:pt x="8089242" y="32684"/>
                </a:cubicBezTo>
                <a:cubicBezTo>
                  <a:pt x="8344090" y="27873"/>
                  <a:pt x="8597956" y="17377"/>
                  <a:pt x="8853003" y="43837"/>
                </a:cubicBezTo>
                <a:cubicBezTo>
                  <a:pt x="9229472" y="82767"/>
                  <a:pt x="9607909" y="70300"/>
                  <a:pt x="9985559" y="65708"/>
                </a:cubicBezTo>
                <a:cubicBezTo>
                  <a:pt x="10083101" y="64320"/>
                  <a:pt x="10180599" y="61132"/>
                  <a:pt x="10278047" y="56140"/>
                </a:cubicBezTo>
                <a:lnTo>
                  <a:pt x="10449151" y="44199"/>
                </a:lnTo>
                <a:lnTo>
                  <a:pt x="10468533" y="198724"/>
                </a:lnTo>
                <a:cubicBezTo>
                  <a:pt x="10475933" y="234109"/>
                  <a:pt x="10480462" y="270161"/>
                  <a:pt x="10482057" y="306442"/>
                </a:cubicBezTo>
                <a:cubicBezTo>
                  <a:pt x="10492136" y="438884"/>
                  <a:pt x="10475168" y="569479"/>
                  <a:pt x="10461007" y="700359"/>
                </a:cubicBezTo>
                <a:cubicBezTo>
                  <a:pt x="10451566" y="783776"/>
                  <a:pt x="10437150" y="868045"/>
                  <a:pt x="10461007" y="950608"/>
                </a:cubicBezTo>
                <a:cubicBezTo>
                  <a:pt x="10477350" y="1008147"/>
                  <a:pt x="10480985" y="1069224"/>
                  <a:pt x="10471595" y="1128666"/>
                </a:cubicBezTo>
                <a:cubicBezTo>
                  <a:pt x="10455763" y="1234166"/>
                  <a:pt x="10452459" y="1341527"/>
                  <a:pt x="10461772" y="1447979"/>
                </a:cubicBezTo>
                <a:cubicBezTo>
                  <a:pt x="10467921" y="1518165"/>
                  <a:pt x="10466977" y="1588906"/>
                  <a:pt x="10458965" y="1658865"/>
                </a:cubicBezTo>
                <a:cubicBezTo>
                  <a:pt x="10448377" y="1752939"/>
                  <a:pt x="10431919" y="1848719"/>
                  <a:pt x="10451949" y="1943076"/>
                </a:cubicBezTo>
                <a:cubicBezTo>
                  <a:pt x="10483843" y="2092999"/>
                  <a:pt x="10477464" y="2242779"/>
                  <a:pt x="10464706" y="2393837"/>
                </a:cubicBezTo>
                <a:cubicBezTo>
                  <a:pt x="10455138" y="2506243"/>
                  <a:pt x="10444549" y="2619928"/>
                  <a:pt x="10463686" y="2733613"/>
                </a:cubicBezTo>
                <a:cubicBezTo>
                  <a:pt x="10471914" y="2786362"/>
                  <a:pt x="10471914" y="2840306"/>
                  <a:pt x="10463686" y="2893056"/>
                </a:cubicBezTo>
                <a:cubicBezTo>
                  <a:pt x="10453735" y="2964109"/>
                  <a:pt x="10444294" y="3034452"/>
                  <a:pt x="10457052" y="3106215"/>
                </a:cubicBezTo>
                <a:cubicBezTo>
                  <a:pt x="10462665" y="3137479"/>
                  <a:pt x="10466875" y="3169026"/>
                  <a:pt x="10469810" y="3200574"/>
                </a:cubicBezTo>
                <a:cubicBezTo>
                  <a:pt x="10475653" y="3281119"/>
                  <a:pt x="10473561" y="3362120"/>
                  <a:pt x="10463559" y="3442154"/>
                </a:cubicBezTo>
                <a:cubicBezTo>
                  <a:pt x="10453990" y="3535091"/>
                  <a:pt x="10469554" y="3628597"/>
                  <a:pt x="10456797" y="3721250"/>
                </a:cubicBezTo>
                <a:cubicBezTo>
                  <a:pt x="10447738" y="3795870"/>
                  <a:pt x="10447394" y="3871485"/>
                  <a:pt x="10455776" y="3946204"/>
                </a:cubicBezTo>
                <a:cubicBezTo>
                  <a:pt x="10470855" y="4087457"/>
                  <a:pt x="10469912" y="4230260"/>
                  <a:pt x="10452970" y="4371244"/>
                </a:cubicBezTo>
                <a:cubicBezTo>
                  <a:pt x="10442508" y="4453523"/>
                  <a:pt x="10436512" y="4538218"/>
                  <a:pt x="10455266" y="4618934"/>
                </a:cubicBezTo>
                <a:cubicBezTo>
                  <a:pt x="10499408" y="4808646"/>
                  <a:pt x="10473637" y="4998642"/>
                  <a:pt x="10455266" y="5187359"/>
                </a:cubicBezTo>
                <a:cubicBezTo>
                  <a:pt x="10444103" y="5288708"/>
                  <a:pt x="10443847" y="5391181"/>
                  <a:pt x="10454500" y="5492602"/>
                </a:cubicBezTo>
                <a:lnTo>
                  <a:pt x="10454510" y="5492731"/>
                </a:lnTo>
                <a:lnTo>
                  <a:pt x="10414967" y="5491139"/>
                </a:lnTo>
                <a:cubicBezTo>
                  <a:pt x="10117611" y="5495732"/>
                  <a:pt x="9820450" y="5526349"/>
                  <a:pt x="9523092" y="5507105"/>
                </a:cubicBezTo>
                <a:cubicBezTo>
                  <a:pt x="9272964" y="5490920"/>
                  <a:pt x="9023034" y="5477142"/>
                  <a:pt x="8772711" y="5490483"/>
                </a:cubicBezTo>
                <a:cubicBezTo>
                  <a:pt x="8636774" y="5499549"/>
                  <a:pt x="8500636" y="5503107"/>
                  <a:pt x="8364561" y="5501172"/>
                </a:cubicBezTo>
                <a:lnTo>
                  <a:pt x="8196562" y="5491993"/>
                </a:lnTo>
                <a:lnTo>
                  <a:pt x="8077075" y="5475562"/>
                </a:lnTo>
                <a:lnTo>
                  <a:pt x="7915670" y="5468917"/>
                </a:lnTo>
                <a:lnTo>
                  <a:pt x="7914092" y="5467957"/>
                </a:lnTo>
                <a:lnTo>
                  <a:pt x="7894412" y="5467957"/>
                </a:lnTo>
                <a:lnTo>
                  <a:pt x="7892834" y="5468758"/>
                </a:lnTo>
                <a:lnTo>
                  <a:pt x="7727602" y="5475562"/>
                </a:lnTo>
                <a:lnTo>
                  <a:pt x="7690606" y="5480649"/>
                </a:lnTo>
                <a:lnTo>
                  <a:pt x="7624212" y="5484579"/>
                </a:lnTo>
                <a:cubicBezTo>
                  <a:pt x="7434738" y="5508001"/>
                  <a:pt x="7243868" y="5514147"/>
                  <a:pt x="7053506" y="5502949"/>
                </a:cubicBezTo>
                <a:cubicBezTo>
                  <a:pt x="6777009" y="5485453"/>
                  <a:pt x="6500117" y="5474737"/>
                  <a:pt x="6223029" y="5498574"/>
                </a:cubicBezTo>
                <a:cubicBezTo>
                  <a:pt x="6065592" y="5511916"/>
                  <a:pt x="5908157" y="5526131"/>
                  <a:pt x="5750720" y="5507761"/>
                </a:cubicBezTo>
                <a:cubicBezTo>
                  <a:pt x="5616170" y="5490965"/>
                  <a:pt x="5480520" y="5488253"/>
                  <a:pt x="5345518" y="5499668"/>
                </a:cubicBezTo>
                <a:cubicBezTo>
                  <a:pt x="5197844" y="5511040"/>
                  <a:pt x="5049616" y="5511040"/>
                  <a:pt x="4901942" y="5499668"/>
                </a:cubicBezTo>
                <a:cubicBezTo>
                  <a:pt x="4760445" y="5490920"/>
                  <a:pt x="4618556" y="5476268"/>
                  <a:pt x="4477454" y="5492013"/>
                </a:cubicBezTo>
                <a:cubicBezTo>
                  <a:pt x="4279085" y="5513884"/>
                  <a:pt x="4081305" y="5506667"/>
                  <a:pt x="3883329" y="5493326"/>
                </a:cubicBezTo>
                <a:cubicBezTo>
                  <a:pt x="3719792" y="5482391"/>
                  <a:pt x="3555664" y="5466425"/>
                  <a:pt x="3392914" y="5492233"/>
                </a:cubicBezTo>
                <a:cubicBezTo>
                  <a:pt x="3175771" y="5523222"/>
                  <a:pt x="2956480" y="5531206"/>
                  <a:pt x="2737979" y="5516072"/>
                </a:cubicBezTo>
                <a:cubicBezTo>
                  <a:pt x="2289680" y="5492670"/>
                  <a:pt x="1840986" y="5498574"/>
                  <a:pt x="1392489" y="5480641"/>
                </a:cubicBezTo>
                <a:cubicBezTo>
                  <a:pt x="1244499" y="5474519"/>
                  <a:pt x="1097296" y="5507322"/>
                  <a:pt x="949699" y="5509072"/>
                </a:cubicBezTo>
                <a:cubicBezTo>
                  <a:pt x="684469" y="5512352"/>
                  <a:pt x="418241" y="5493120"/>
                  <a:pt x="151598" y="5492249"/>
                </a:cubicBezTo>
                <a:lnTo>
                  <a:pt x="1415" y="5496057"/>
                </a:lnTo>
                <a:lnTo>
                  <a:pt x="3772" y="5431261"/>
                </a:lnTo>
                <a:cubicBezTo>
                  <a:pt x="7163" y="5398149"/>
                  <a:pt x="12808" y="5364994"/>
                  <a:pt x="20909" y="5331792"/>
                </a:cubicBezTo>
                <a:cubicBezTo>
                  <a:pt x="51502" y="5208362"/>
                  <a:pt x="50009" y="5079152"/>
                  <a:pt x="16572" y="4956462"/>
                </a:cubicBezTo>
                <a:cubicBezTo>
                  <a:pt x="9172" y="4924695"/>
                  <a:pt x="4643" y="4892329"/>
                  <a:pt x="3048" y="4859758"/>
                </a:cubicBezTo>
                <a:cubicBezTo>
                  <a:pt x="-7031" y="4740857"/>
                  <a:pt x="9937" y="4623614"/>
                  <a:pt x="24098" y="4506116"/>
                </a:cubicBezTo>
                <a:cubicBezTo>
                  <a:pt x="33539" y="4431228"/>
                  <a:pt x="47955" y="4355575"/>
                  <a:pt x="24098" y="4281453"/>
                </a:cubicBezTo>
                <a:cubicBezTo>
                  <a:pt x="7755" y="4229797"/>
                  <a:pt x="4120" y="4174965"/>
                  <a:pt x="13510" y="4121600"/>
                </a:cubicBezTo>
                <a:cubicBezTo>
                  <a:pt x="29342" y="4026887"/>
                  <a:pt x="32646" y="3930503"/>
                  <a:pt x="23333" y="3834935"/>
                </a:cubicBezTo>
                <a:cubicBezTo>
                  <a:pt x="17184" y="3771925"/>
                  <a:pt x="18128" y="3708417"/>
                  <a:pt x="26140" y="3645611"/>
                </a:cubicBezTo>
                <a:cubicBezTo>
                  <a:pt x="36728" y="3561155"/>
                  <a:pt x="53186" y="3475168"/>
                  <a:pt x="33156" y="3390458"/>
                </a:cubicBezTo>
                <a:cubicBezTo>
                  <a:pt x="1262" y="3255864"/>
                  <a:pt x="7641" y="3121398"/>
                  <a:pt x="20399" y="2985784"/>
                </a:cubicBezTo>
                <a:cubicBezTo>
                  <a:pt x="29967" y="2884871"/>
                  <a:pt x="40556" y="2782810"/>
                  <a:pt x="21419" y="2680748"/>
                </a:cubicBezTo>
                <a:cubicBezTo>
                  <a:pt x="13191" y="2633392"/>
                  <a:pt x="13191" y="2584964"/>
                  <a:pt x="21419" y="2537607"/>
                </a:cubicBezTo>
                <a:cubicBezTo>
                  <a:pt x="31370" y="2473819"/>
                  <a:pt x="40811" y="2410668"/>
                  <a:pt x="28053" y="2346242"/>
                </a:cubicBezTo>
                <a:cubicBezTo>
                  <a:pt x="22440" y="2318175"/>
                  <a:pt x="18230" y="2289853"/>
                  <a:pt x="15295" y="2261531"/>
                </a:cubicBezTo>
                <a:cubicBezTo>
                  <a:pt x="9452" y="2189221"/>
                  <a:pt x="11544" y="2116502"/>
                  <a:pt x="21546" y="2044651"/>
                </a:cubicBezTo>
                <a:cubicBezTo>
                  <a:pt x="31115" y="1961216"/>
                  <a:pt x="15551" y="1877270"/>
                  <a:pt x="28308" y="1794090"/>
                </a:cubicBezTo>
                <a:cubicBezTo>
                  <a:pt x="37367" y="1727100"/>
                  <a:pt x="37711" y="1659216"/>
                  <a:pt x="29329" y="1592136"/>
                </a:cubicBezTo>
                <a:cubicBezTo>
                  <a:pt x="14250" y="1465325"/>
                  <a:pt x="15193" y="1337123"/>
                  <a:pt x="32135" y="1210554"/>
                </a:cubicBezTo>
                <a:cubicBezTo>
                  <a:pt x="42597" y="1136687"/>
                  <a:pt x="48593" y="1060652"/>
                  <a:pt x="29839" y="988188"/>
                </a:cubicBezTo>
                <a:cubicBezTo>
                  <a:pt x="-14303" y="817873"/>
                  <a:pt x="11468" y="647303"/>
                  <a:pt x="29839" y="477881"/>
                </a:cubicBezTo>
                <a:cubicBezTo>
                  <a:pt x="41002" y="386894"/>
                  <a:pt x="41258" y="294898"/>
                  <a:pt x="30605" y="203847"/>
                </a:cubicBezTo>
                <a:lnTo>
                  <a:pt x="17136" y="42362"/>
                </a:lnTo>
                <a:lnTo>
                  <a:pt x="155390" y="51827"/>
                </a:lnTo>
                <a:cubicBezTo>
                  <a:pt x="380715" y="63616"/>
                  <a:pt x="606095" y="63411"/>
                  <a:pt x="831032" y="41432"/>
                </a:cubicBezTo>
                <a:cubicBezTo>
                  <a:pt x="1107234" y="18075"/>
                  <a:pt x="1384519" y="14708"/>
                  <a:pt x="1661115" y="31372"/>
                </a:cubicBezTo>
                <a:cubicBezTo>
                  <a:pt x="1911045" y="42962"/>
                  <a:pt x="2160581" y="71395"/>
                  <a:pt x="2411103" y="47120"/>
                </a:cubicBezTo>
                <a:cubicBezTo>
                  <a:pt x="2497298" y="38807"/>
                  <a:pt x="2581920" y="18689"/>
                  <a:pt x="2668707" y="14096"/>
                </a:cubicBezTo>
                <a:cubicBezTo>
                  <a:pt x="3075287" y="-7775"/>
                  <a:pt x="3480488" y="25030"/>
                  <a:pt x="3885690" y="51930"/>
                </a:cubicBezTo>
                <a:cubicBezTo>
                  <a:pt x="4033287" y="61770"/>
                  <a:pt x="4180883" y="73799"/>
                  <a:pt x="4328480" y="46900"/>
                </a:cubicBezTo>
                <a:cubicBezTo>
                  <a:pt x="4453032" y="25577"/>
                  <a:pt x="4579453" y="21181"/>
                  <a:pt x="4704949" y="33778"/>
                </a:cubicBezTo>
                <a:cubicBezTo>
                  <a:pt x="4816098" y="46376"/>
                  <a:pt x="4927939" y="49371"/>
                  <a:pt x="5039501" y="42745"/>
                </a:cubicBezTo>
                <a:cubicBezTo>
                  <a:pt x="5342568" y="15407"/>
                  <a:pt x="5645828" y="318"/>
                  <a:pt x="5949681" y="536"/>
                </a:cubicBezTo>
                <a:close/>
              </a:path>
            </a:pathLst>
          </a:custGeom>
        </p:spPr>
      </p:pic>
      <p:sp>
        <p:nvSpPr>
          <p:cNvPr id="6" name="TextBox 5">
            <a:extLst>
              <a:ext uri="{FF2B5EF4-FFF2-40B4-BE49-F238E27FC236}">
                <a16:creationId xmlns:a16="http://schemas.microsoft.com/office/drawing/2014/main" id="{A19A7392-FEC6-4EF9-400E-228A3CDAB911}"/>
              </a:ext>
            </a:extLst>
          </p:cNvPr>
          <p:cNvSpPr txBox="1"/>
          <p:nvPr/>
        </p:nvSpPr>
        <p:spPr>
          <a:xfrm>
            <a:off x="742122" y="6300694"/>
            <a:ext cx="4598504" cy="369332"/>
          </a:xfrm>
          <a:prstGeom prst="rect">
            <a:avLst/>
          </a:prstGeom>
          <a:noFill/>
        </p:spPr>
        <p:txBody>
          <a:bodyPr wrap="square" rtlCol="0">
            <a:spAutoFit/>
          </a:bodyPr>
          <a:lstStyle/>
          <a:p>
            <a:r>
              <a:rPr lang="en-US" dirty="0"/>
              <a:t>Most of the reviews are 5 stars - 3921</a:t>
            </a:r>
          </a:p>
        </p:txBody>
      </p:sp>
    </p:spTree>
    <p:extLst>
      <p:ext uri="{BB962C8B-B14F-4D97-AF65-F5344CB8AC3E}">
        <p14:creationId xmlns:p14="http://schemas.microsoft.com/office/powerpoint/2010/main" val="243771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CB22385B-B4D7-AF51-03BC-B024431AA57B}"/>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3841" r="3842" b="1"/>
          <a:stretch/>
        </p:blipFill>
        <p:spPr bwMode="auto">
          <a:xfrm>
            <a:off x="187388" y="203062"/>
            <a:ext cx="11823637" cy="513124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CFC4218-EDB8-5380-0125-F32271BD1206}"/>
              </a:ext>
            </a:extLst>
          </p:cNvPr>
          <p:cNvSpPr>
            <a:spLocks noGrp="1"/>
          </p:cNvSpPr>
          <p:nvPr>
            <p:ph idx="1"/>
          </p:nvPr>
        </p:nvSpPr>
        <p:spPr>
          <a:xfrm>
            <a:off x="3387918" y="5616088"/>
            <a:ext cx="9418983" cy="1423488"/>
          </a:xfrm>
        </p:spPr>
        <p:txBody>
          <a:bodyPr>
            <a:normAutofit/>
          </a:bodyPr>
          <a:lstStyle/>
          <a:p>
            <a:pPr marL="0" indent="0">
              <a:buNone/>
            </a:pPr>
            <a:r>
              <a:rPr lang="en-US" sz="2400" b="0" i="1" dirty="0">
                <a:solidFill>
                  <a:schemeClr val="bg1"/>
                </a:solidFill>
                <a:effectLst/>
              </a:rPr>
              <a:t>The most used words in this dataset </a:t>
            </a:r>
            <a:endParaRPr lang="en-US" sz="2400" i="1" dirty="0">
              <a:solidFill>
                <a:schemeClr val="bg1"/>
              </a:solidFill>
            </a:endParaRPr>
          </a:p>
        </p:txBody>
      </p:sp>
    </p:spTree>
    <p:extLst>
      <p:ext uri="{BB962C8B-B14F-4D97-AF65-F5344CB8AC3E}">
        <p14:creationId xmlns:p14="http://schemas.microsoft.com/office/powerpoint/2010/main" val="238171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image">
            <a:extLst>
              <a:ext uri="{FF2B5EF4-FFF2-40B4-BE49-F238E27FC236}">
                <a16:creationId xmlns:a16="http://schemas.microsoft.com/office/drawing/2014/main" id="{C3622489-C6E2-BA99-F044-A26EA4880BC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635" b="5111"/>
          <a:stretch/>
        </p:blipFill>
        <p:spPr bwMode="auto">
          <a:xfrm>
            <a:off x="20" y="1282"/>
            <a:ext cx="12191980" cy="6192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7305DC-2D04-D1D3-57DB-21EBDC8CE095}"/>
              </a:ext>
            </a:extLst>
          </p:cNvPr>
          <p:cNvSpPr txBox="1"/>
          <p:nvPr/>
        </p:nvSpPr>
        <p:spPr>
          <a:xfrm>
            <a:off x="3797808" y="6341102"/>
            <a:ext cx="5279136" cy="400110"/>
          </a:xfrm>
          <a:prstGeom prst="rect">
            <a:avLst/>
          </a:prstGeom>
          <a:noFill/>
        </p:spPr>
        <p:txBody>
          <a:bodyPr wrap="square" rtlCol="0">
            <a:spAutoFit/>
          </a:bodyPr>
          <a:lstStyle/>
          <a:p>
            <a:r>
              <a:rPr lang="en-US" sz="2000" b="1" i="1" dirty="0">
                <a:solidFill>
                  <a:schemeClr val="bg1"/>
                </a:solidFill>
                <a:effectLst/>
              </a:rPr>
              <a:t>Common words in positive reviews</a:t>
            </a:r>
            <a:endParaRPr lang="en-US" sz="2000" b="1" i="1" dirty="0">
              <a:solidFill>
                <a:schemeClr val="bg1"/>
              </a:solidFill>
            </a:endParaRPr>
          </a:p>
        </p:txBody>
      </p:sp>
    </p:spTree>
    <p:extLst>
      <p:ext uri="{BB962C8B-B14F-4D97-AF65-F5344CB8AC3E}">
        <p14:creationId xmlns:p14="http://schemas.microsoft.com/office/powerpoint/2010/main" val="4109448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a:extLst>
              <a:ext uri="{FF2B5EF4-FFF2-40B4-BE49-F238E27FC236}">
                <a16:creationId xmlns:a16="http://schemas.microsoft.com/office/drawing/2014/main" id="{59AEC28D-2651-314D-6211-99A2E53E79D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9177" b="6569"/>
          <a:stretch/>
        </p:blipFill>
        <p:spPr bwMode="auto">
          <a:xfrm>
            <a:off x="20" y="1282"/>
            <a:ext cx="12191980" cy="6106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36F791-1732-CDA8-1966-FA9619DA535B}"/>
              </a:ext>
            </a:extLst>
          </p:cNvPr>
          <p:cNvSpPr txBox="1"/>
          <p:nvPr/>
        </p:nvSpPr>
        <p:spPr>
          <a:xfrm>
            <a:off x="3194304" y="6298430"/>
            <a:ext cx="5803392" cy="461665"/>
          </a:xfrm>
          <a:prstGeom prst="rect">
            <a:avLst/>
          </a:prstGeom>
          <a:noFill/>
        </p:spPr>
        <p:txBody>
          <a:bodyPr wrap="square" rtlCol="0">
            <a:spAutoFit/>
          </a:bodyPr>
          <a:lstStyle/>
          <a:p>
            <a:r>
              <a:rPr lang="en-US" sz="2400" b="1" i="1" dirty="0">
                <a:solidFill>
                  <a:schemeClr val="bg1"/>
                </a:solidFill>
                <a:effectLst/>
              </a:rPr>
              <a:t>Common words in negative reviews</a:t>
            </a:r>
            <a:endParaRPr lang="en-US" sz="2400" b="1" i="1" dirty="0">
              <a:solidFill>
                <a:schemeClr val="bg1"/>
              </a:solidFill>
            </a:endParaRPr>
          </a:p>
        </p:txBody>
      </p:sp>
    </p:spTree>
    <p:extLst>
      <p:ext uri="{BB962C8B-B14F-4D97-AF65-F5344CB8AC3E}">
        <p14:creationId xmlns:p14="http://schemas.microsoft.com/office/powerpoint/2010/main" val="402283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image">
            <a:extLst>
              <a:ext uri="{FF2B5EF4-FFF2-40B4-BE49-F238E27FC236}">
                <a16:creationId xmlns:a16="http://schemas.microsoft.com/office/drawing/2014/main" id="{D1555190-1185-4D58-784E-9971C53A689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928" b="7818"/>
          <a:stretch/>
        </p:blipFill>
        <p:spPr bwMode="auto">
          <a:xfrm>
            <a:off x="20" y="1282"/>
            <a:ext cx="12191980" cy="61922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A93307-A8FB-1AE9-2603-CF80833A0BBD}"/>
              </a:ext>
            </a:extLst>
          </p:cNvPr>
          <p:cNvSpPr txBox="1"/>
          <p:nvPr/>
        </p:nvSpPr>
        <p:spPr>
          <a:xfrm>
            <a:off x="3425952" y="6352032"/>
            <a:ext cx="5230368" cy="400110"/>
          </a:xfrm>
          <a:prstGeom prst="rect">
            <a:avLst/>
          </a:prstGeom>
          <a:noFill/>
        </p:spPr>
        <p:txBody>
          <a:bodyPr wrap="square" rtlCol="0">
            <a:spAutoFit/>
          </a:bodyPr>
          <a:lstStyle/>
          <a:p>
            <a:r>
              <a:rPr lang="en-US" sz="2000" b="1" i="1" dirty="0">
                <a:solidFill>
                  <a:schemeClr val="bg1"/>
                </a:solidFill>
              </a:rPr>
              <a:t>C</a:t>
            </a:r>
            <a:r>
              <a:rPr lang="en-US" sz="2000" b="1" i="1" dirty="0">
                <a:solidFill>
                  <a:schemeClr val="bg1"/>
                </a:solidFill>
                <a:effectLst/>
              </a:rPr>
              <a:t>ommon words in good (3stars) reviews</a:t>
            </a:r>
            <a:endParaRPr lang="en-US" sz="2000" b="1" i="1" dirty="0">
              <a:solidFill>
                <a:schemeClr val="bg1"/>
              </a:solidFill>
            </a:endParaRPr>
          </a:p>
        </p:txBody>
      </p:sp>
    </p:spTree>
    <p:extLst>
      <p:ext uri="{BB962C8B-B14F-4D97-AF65-F5344CB8AC3E}">
        <p14:creationId xmlns:p14="http://schemas.microsoft.com/office/powerpoint/2010/main" val="989446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22168</TotalTime>
  <Words>1292</Words>
  <Application>Microsoft Macintosh PowerPoint</Application>
  <PresentationFormat>Widescreen</PresentationFormat>
  <Paragraphs>85</Paragraphs>
  <Slides>19</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Xingkai TC Light</vt:lpstr>
      <vt:lpstr>-apple-system</vt:lpstr>
      <vt:lpstr>Arial</vt:lpstr>
      <vt:lpstr>Calibri</vt:lpstr>
      <vt:lpstr>Calibri Light</vt:lpstr>
      <vt:lpstr>Helvetica Neue</vt:lpstr>
      <vt:lpstr>Söhne</vt:lpstr>
      <vt:lpstr>Thonburi</vt:lpstr>
      <vt:lpstr>Office Theme</vt:lpstr>
      <vt:lpstr>PowerPoint Presentation</vt:lpstr>
      <vt:lpstr>PowerPoint Presentation</vt:lpstr>
      <vt:lpstr>Business and Data Understanding   For the best result I used :  -Data  Collection -Data cleaning -Exploratory Data Analysis -Modeling -Evaluation -Code Quality -Visualization  Client-Focused Insights : 1. Most Helpful Reviews 2. Manufacturer Support 3. Key Analysis Focus 4. Product Review Distribution  </vt:lpstr>
      <vt:lpstr>PowerPoint Presentation</vt:lpstr>
      <vt:lpstr>PowerPoint Presentation</vt:lpstr>
      <vt:lpstr>PowerPoint Presentation</vt:lpstr>
      <vt:lpstr>PowerPoint Presentation</vt:lpstr>
      <vt:lpstr>PowerPoint Presentation</vt:lpstr>
      <vt:lpstr>PowerPoint Presentation</vt:lpstr>
      <vt:lpstr>Most used words for positive reviews  section with 1 word, 2 words, and 3 words</vt:lpstr>
      <vt:lpstr>Most used words for good reviews  section with 1 word, 2 words, and 3 words  </vt:lpstr>
      <vt:lpstr>Most used words for negative reviews  section with 1 word,  2 words, and 3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prokopivanastasiia@gmail.com</dc:creator>
  <cp:lastModifiedBy>prokopivanastasiia@gmail.com</cp:lastModifiedBy>
  <cp:revision>2</cp:revision>
  <dcterms:created xsi:type="dcterms:W3CDTF">2023-10-29T18:58:42Z</dcterms:created>
  <dcterms:modified xsi:type="dcterms:W3CDTF">2023-11-14T04:27:33Z</dcterms:modified>
</cp:coreProperties>
</file>